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766" r:id="rId2"/>
    <p:sldId id="767" r:id="rId3"/>
    <p:sldId id="768" r:id="rId4"/>
    <p:sldId id="769" r:id="rId5"/>
    <p:sldId id="770" r:id="rId6"/>
    <p:sldId id="771" r:id="rId7"/>
    <p:sldId id="772" r:id="rId8"/>
    <p:sldId id="773" r:id="rId9"/>
    <p:sldId id="774" r:id="rId10"/>
    <p:sldId id="775" r:id="rId11"/>
    <p:sldId id="776" r:id="rId12"/>
    <p:sldId id="777" r:id="rId13"/>
    <p:sldId id="789" r:id="rId14"/>
    <p:sldId id="790" r:id="rId15"/>
    <p:sldId id="791" r:id="rId16"/>
    <p:sldId id="792" r:id="rId17"/>
    <p:sldId id="778" r:id="rId18"/>
    <p:sldId id="779" r:id="rId19"/>
    <p:sldId id="780" r:id="rId20"/>
    <p:sldId id="781" r:id="rId21"/>
    <p:sldId id="793" r:id="rId22"/>
    <p:sldId id="794" r:id="rId23"/>
    <p:sldId id="795" r:id="rId24"/>
    <p:sldId id="796" r:id="rId25"/>
    <p:sldId id="782" r:id="rId26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28" autoAdjust="0"/>
    <p:restoredTop sz="94737" autoAdjust="0"/>
  </p:normalViewPr>
  <p:slideViewPr>
    <p:cSldViewPr>
      <p:cViewPr varScale="1">
        <p:scale>
          <a:sx n="115" d="100"/>
          <a:sy n="115" d="100"/>
        </p:scale>
        <p:origin x="438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17/07/2014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QUANDO O CÉU AZUL E LINDO,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 OUVIR OS RETINIDOS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00513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É A HORA DA TRIBULAÇÃO,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1311076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O CÉU VAI SE ACABANDO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AS ESTRELAS DERRUBANDO,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0060971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É O FIM DE TODA A CRIAÇÃO.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067884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VAI CHEGANDO,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VAI CHEGANDO.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1347570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VAI CHEGANDO,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FIM VEM, SIM VEM.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6604352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VAI CHEGANDO,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VAI CHEGANDO.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3229142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VAI CHEGANDO,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FIM VEM, SIM VEM.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4027418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FICA ESCURO NUM MOMENTO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LEVANTA OS LAMENTOS,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9074618"/>
      </p:ext>
    </p:extLst>
  </p:cSld>
  <p:clrMapOvr>
    <a:masterClrMapping/>
  </p:clrMapOvr>
  <p:transition spd="med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RELEMBRANDO O QUE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JESUS FALOU,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7653615"/>
      </p:ext>
    </p:extLst>
  </p:cSld>
  <p:clrMapOvr>
    <a:masterClrMapping/>
  </p:clrMapOvr>
  <p:transition spd="med"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 OUVE UM RANGER DE DENTES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DAQUELES QUE NÃO SÃO CRENTES,</a:t>
            </a:r>
          </a:p>
        </p:txBody>
      </p:sp>
    </p:spTree>
    <p:extLst>
      <p:ext uri="{BB962C8B-B14F-4D97-AF65-F5344CB8AC3E}">
        <p14:creationId xmlns:p14="http://schemas.microsoft.com/office/powerpoint/2010/main" val="2385303343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É O GRANDE DIA DO SENHOR,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TODOS PARA A PERDIÇÃO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MARCHARAM.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7673652"/>
      </p:ext>
    </p:extLst>
  </p:cSld>
  <p:clrMapOvr>
    <a:masterClrMapping/>
  </p:clrMapOvr>
  <p:transition spd="med"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VAI CHEGANDO,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VAI CHEGANDO.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0222765"/>
      </p:ext>
    </p:extLst>
  </p:cSld>
  <p:clrMapOvr>
    <a:masterClrMapping/>
  </p:clrMapOvr>
  <p:transition spd="med"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VAI CHEGANDO,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FIM VEM, SIM VEM.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129748"/>
      </p:ext>
    </p:extLst>
  </p:cSld>
  <p:clrMapOvr>
    <a:masterClrMapping/>
  </p:clrMapOvr>
  <p:transition spd="med"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VAI CHEGANDO,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VAI CHEGANDO.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6077679"/>
      </p:ext>
    </p:extLst>
  </p:cSld>
  <p:clrMapOvr>
    <a:masterClrMapping/>
  </p:clrMapOvr>
  <p:transition spd="med">
    <p:zo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VAI CHEGANDO,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FIM VEM, SIM VEM.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5006972"/>
      </p:ext>
    </p:extLst>
  </p:cSld>
  <p:clrMapOvr>
    <a:masterClrMapping/>
  </p:clrMapOvr>
  <p:transition spd="med">
    <p:zo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379317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LUA BRANCA, DOURADA,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VAI FICANDO DESMAIADA,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37613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 TÃO GRANDE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É O RUMOR.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1183446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VAI CHEGANDO,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VAI CHEGANDO.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029501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VAI CHEGANDO,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FIM VEM, SIM VEM.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655853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VAI CHEGANDO,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VAI CHEGANDO.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3352323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VAI CHEGANDO,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FIM VEM, SIM VEM.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911716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QUANDO A LUZ AVERMELHAR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O SOL NÃO MAIS BRILHAR,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280769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126</TotalTime>
  <Words>201</Words>
  <Application>Microsoft Office PowerPoint</Application>
  <PresentationFormat>Apresentação na tela (16:9)</PresentationFormat>
  <Paragraphs>45</Paragraphs>
  <Slides>25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28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Operador</cp:lastModifiedBy>
  <cp:revision>11</cp:revision>
  <dcterms:created xsi:type="dcterms:W3CDTF">2013-02-22T04:02:52Z</dcterms:created>
  <dcterms:modified xsi:type="dcterms:W3CDTF">2014-07-17T20:24:51Z</dcterms:modified>
</cp:coreProperties>
</file>