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6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CÉU AZUL E LINDO,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OUVIR OS RETINIDOS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A HORA DA TRIBULAÇÃO,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CÉU VAI SE ACABANDO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AS ESTRELAS DERRUBANDO,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O FIM DE TODA A CRIAÇÃO.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347570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FIM VEM, SIM VEM.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604352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22914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FIM VEM, SIM VEM.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02741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FICA ESCURO NUM MOMENTO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LEVANTA OS LAMENTOS,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RELEMBRANDO O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FALOU,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OUVE UM RANGER DE DENTES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DAQUELES QUE NÃO SÃO CRENTES,</a:t>
            </a: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O GRANDE DIA DO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TODOS PARA A PERDIÇÃO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MARCHARAM.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222765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FIM VEM, SIM VEM.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129748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077679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FIM VEM, SIM VEM.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006972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LUA BRANCA, DOURADA,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FICANDO DESMAIADA,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TÃO GRANDE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É O RUMOR.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FIM VEM, SIM VEM.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CHEGANDO,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FIM VEM, SIM VEM.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A LUZ AVERMELHAR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SOL NÃO MAIS BRILHAR,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126</TotalTime>
  <Words>201</Words>
  <Application>Microsoft Office PowerPoint</Application>
  <PresentationFormat>Apresentação na tela (16:9)</PresentationFormat>
  <Paragraphs>45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2014-07-17T20:24:51Z</dcterms:modified>
</cp:coreProperties>
</file>