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9" r:id="rId20"/>
    <p:sldId id="790" r:id="rId21"/>
    <p:sldId id="791" r:id="rId22"/>
    <p:sldId id="792" r:id="rId23"/>
    <p:sldId id="793" r:id="rId24"/>
    <p:sldId id="794" r:id="rId25"/>
    <p:sldId id="784" r:id="rId26"/>
    <p:sldId id="785" r:id="rId27"/>
    <p:sldId id="786" r:id="rId28"/>
    <p:sldId id="787" r:id="rId29"/>
    <p:sldId id="788" r:id="rId30"/>
    <p:sldId id="801" r:id="rId31"/>
    <p:sldId id="795" r:id="rId32"/>
    <p:sldId id="796" r:id="rId33"/>
    <p:sldId id="797" r:id="rId34"/>
    <p:sldId id="798" r:id="rId35"/>
    <p:sldId id="799" r:id="rId36"/>
    <p:sldId id="800" r:id="rId37"/>
    <p:sldId id="802" r:id="rId3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OPRESSO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ME SINTO,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DAR-LHE TODO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RETRIBUINDO AMOR ASSIM,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ESTOU EM TENTAÇÃO,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MINHAS FORÇAS A FALTAR,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SEU BRAÇO TRAZ ESCAPE,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PODER É SALUTAR,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AMIGOS É O MELHOR,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46759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 UM PESO ESMAGADOR,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 JAMAIS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3833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ULTRAPASSA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QUANTO SE DISSER.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59745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DAR-LHE TODO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6700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RETRIBUINDO AMOR ASSIM,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1106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356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CHEGAR AQUELE RIO,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ESPERANDO IR ALÉM,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TER;</a:t>
            </a: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TRANSPORTAR-ME-Á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POR CERTO,</a:t>
            </a: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FELIZ JERUSALÉM,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TER.</a:t>
            </a:r>
          </a:p>
        </p:txBody>
      </p:sp>
    </p:spTree>
    <p:extLst>
      <p:ext uri="{BB962C8B-B14F-4D97-AF65-F5344CB8AC3E}">
        <p14:creationId xmlns:p14="http://schemas.microsoft.com/office/powerpoint/2010/main" val="1510636729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AMIGOS É O MELHOR,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69820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 JAMAIS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72265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ULTRAPASSA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QUANTO SE DISSER.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896113"/>
      </p:ext>
    </p:extLst>
  </p:cSld>
  <p:clrMapOvr>
    <a:masterClrMapping/>
  </p:clrMapOvr>
  <p:transition spd="med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DAR-LHE TODO AMOR,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197710"/>
      </p:ext>
    </p:extLst>
  </p:cSld>
  <p:clrMapOvr>
    <a:masterClrMapping/>
  </p:clrMapOvr>
  <p:transition spd="med"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RETRIBUINDO AMOR ASSIM,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82150"/>
      </p:ext>
    </p:extLst>
  </p:cSld>
  <p:clrMapOvr>
    <a:masterClrMapping/>
  </p:clrMapOvr>
  <p:transition spd="med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TER!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988743"/>
      </p:ext>
    </p:extLst>
  </p:cSld>
  <p:clrMapOvr>
    <a:masterClrMapping/>
  </p:clrMapOvr>
  <p:transition spd="med"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70888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SANGRENTA CRUZ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APONTA,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TRAZ-ME PAZ INTERIOR,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AMIGO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EU QUERO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DOS AMIGOS É O MELHOR,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 JAMAIS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ULTRAPASSA TUDO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QUANTO SE DISSER.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126</TotalTime>
  <Words>222</Words>
  <Application>Microsoft Office PowerPoint</Application>
  <PresentationFormat>Apresentação na tela (16:9)</PresentationFormat>
  <Paragraphs>54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11</cp:revision>
  <dcterms:created xsi:type="dcterms:W3CDTF">2013-02-22T04:02:52Z</dcterms:created>
  <dcterms:modified xsi:type="dcterms:W3CDTF">2014-07-17T20:25:12Z</dcterms:modified>
</cp:coreProperties>
</file>