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767" r:id="rId2"/>
    <p:sldId id="769" r:id="rId3"/>
    <p:sldId id="772" r:id="rId4"/>
    <p:sldId id="774" r:id="rId5"/>
    <p:sldId id="780" r:id="rId6"/>
    <p:sldId id="781" r:id="rId7"/>
    <p:sldId id="782" r:id="rId8"/>
    <p:sldId id="784" r:id="rId9"/>
    <p:sldId id="807" r:id="rId10"/>
    <p:sldId id="808" r:id="rId11"/>
    <p:sldId id="785" r:id="rId12"/>
    <p:sldId id="786" r:id="rId13"/>
    <p:sldId id="788" r:id="rId14"/>
    <p:sldId id="809" r:id="rId15"/>
    <p:sldId id="810" r:id="rId16"/>
    <p:sldId id="806" r:id="rId17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5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TERMINAR MINHA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CARREIRA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 NESTE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MUNDO CHEIO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AFLIÇÃO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5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JUNTAMENTE COM OS ANJOS,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! COM JESUS VOU HABITAR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6836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QUANTAS ONDAS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ESTÃO RUGINDO,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9986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5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QUERENDO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ME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DESTRUIR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 MAS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OLHANDO PRA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2474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051720" y="3963565"/>
            <a:ext cx="50405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MORREU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DURA CRUZ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 MEU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SOCORRO VEM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TI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149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483768" y="3963566"/>
            <a:ext cx="41044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MEU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LÁ NO CÉU IREI MORAR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5657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5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JUNTAMENTE COM OS ANJOS,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! COM JESUS VOU HABITAR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7717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34850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5"/>
            <a:ext cx="64087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NO CÉU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MEU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 GOZAREI A DOCE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LUZ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 CIDADE DE SIÃO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483768" y="3963566"/>
            <a:ext cx="41044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MEU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LÁ NO CÉU IREI MORAR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5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JUNTAMENTE COM OS ANJOS,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! COM JESUS VOU HABITAR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OH, JESUS,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DÁ-ME DA TUA GRAÇA,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PRA QUE EU POSSA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AQUI VIVER,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OS OLHOS NO SENHOR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GUIA-ME POR TEU AMOR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SOCORRO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 DE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9222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483768" y="3963566"/>
            <a:ext cx="41044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MEU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LÁ NO CÉU IREI MORAR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8892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158</TotalTime>
  <Words>152</Words>
  <Application>Microsoft Office PowerPoint</Application>
  <PresentationFormat>Apresentação na tela (16:9)</PresentationFormat>
  <Paragraphs>23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9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14</cp:revision>
  <dcterms:created xsi:type="dcterms:W3CDTF">2013-02-22T04:02:52Z</dcterms:created>
  <dcterms:modified xsi:type="dcterms:W3CDTF">2016-02-10T21:40:43Z</dcterms:modified>
</cp:coreProperties>
</file>