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  <p:sldId id="776" r:id="rId15"/>
    <p:sldId id="795" r:id="rId16"/>
    <p:sldId id="796" r:id="rId17"/>
    <p:sldId id="777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ALEGRIA NESTE DIA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ESTAMOS TODOS A GOZAR!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REUNIDOS OS REMIDOS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FAZEM TUDO EM SUA LUZ.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59766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OH! CANTEMOS POIS COM ALEGRIA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NESSE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GRANDE E MUI FESTIVO DIA.</a:t>
            </a:r>
          </a:p>
        </p:txBody>
      </p:sp>
    </p:spTree>
    <p:extLst>
      <p:ext uri="{BB962C8B-B14F-4D97-AF65-F5344CB8AC3E}">
        <p14:creationId xmlns:p14="http://schemas.microsoft.com/office/powerpoint/2010/main" val="128789244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VÊ! VÊ! O QUE NOS FEZ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REI DOS REIS.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0444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DEUS GLORIOSO, DEUS BONDOSO,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ABENÇOA-NOS AQUI;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ESTA IGREJA SEMPRE SEJA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CONSAGRADA SÓ A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59766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OH! CANTEMOS POIS COM ALEGRIA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NESSE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GRANDE E MUI FESTIVO DIA.</a:t>
            </a:r>
          </a:p>
        </p:txBody>
      </p:sp>
    </p:spTree>
    <p:extLst>
      <p:ext uri="{BB962C8B-B14F-4D97-AF65-F5344CB8AC3E}">
        <p14:creationId xmlns:p14="http://schemas.microsoft.com/office/powerpoint/2010/main" val="40102962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VÊ! VÊ! O QUE NOS FEZ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REI DOS REIS.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97134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NESTE ENSEJO BOM DESEJO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TEMOS SÓ A DEUS LOUVAR.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59766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OH! CANTEMOS POIS COM ALEGRIA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NESSE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GRANDE E MUI FESTIVO DIA.</a:t>
            </a: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VÊ! VÊ! O QUE NOS FEZ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REI DOS REIS.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ALEGRIA NESTE DIA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ENCHE-NOS O CORAÇÃO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INIMIGOS E PERIGOS,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JÁ VENCEU O CAPITÃO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59766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OH! CANTEMOS POIS COM ALEGRIA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NESSE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GRANDE E MUI FESTIVO DIA.</a:t>
            </a:r>
          </a:p>
        </p:txBody>
      </p:sp>
    </p:spTree>
    <p:extLst>
      <p:ext uri="{BB962C8B-B14F-4D97-AF65-F5344CB8AC3E}">
        <p14:creationId xmlns:p14="http://schemas.microsoft.com/office/powerpoint/2010/main" val="157506331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VÊ! VÊ! O QUE NOS FEZ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REI DOS REIS.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8179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ALEGRIA NESTE DIA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TÊM OS CRENTES EM JESUS;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155</TotalTime>
  <Words>176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18</cp:revision>
  <dcterms:created xsi:type="dcterms:W3CDTF">2013-02-22T04:02:52Z</dcterms:created>
  <dcterms:modified xsi:type="dcterms:W3CDTF">2016-02-10T21:34:08Z</dcterms:modified>
</cp:coreProperties>
</file>