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2" r:id="rId2"/>
    <p:sldId id="776" r:id="rId3"/>
    <p:sldId id="764" r:id="rId4"/>
    <p:sldId id="766" r:id="rId5"/>
    <p:sldId id="767" r:id="rId6"/>
    <p:sldId id="777" r:id="rId7"/>
    <p:sldId id="787" r:id="rId8"/>
    <p:sldId id="788" r:id="rId9"/>
    <p:sldId id="768" r:id="rId10"/>
    <p:sldId id="778" r:id="rId11"/>
    <p:sldId id="789" r:id="rId12"/>
    <p:sldId id="790" r:id="rId13"/>
    <p:sldId id="769" r:id="rId14"/>
    <p:sldId id="779" r:id="rId15"/>
    <p:sldId id="791" r:id="rId16"/>
    <p:sldId id="792" r:id="rId17"/>
    <p:sldId id="786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26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63080" y="3845246"/>
            <a:ext cx="73813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MUDANÇA EM MIM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FEZ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BOM JESUS, VINDO ELE AO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08112" y="3844248"/>
            <a:ext cx="71642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ESPÍRITO, O SELO E PENHOR CONCEDEU. VINDO ELE AO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084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459529"/>
            <a:ext cx="9144000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53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9632" y="3868910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MUDANÇA EM MIM FEZ O MEU BOM JESUS,VINDO ELE AO 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007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40160" y="3844248"/>
            <a:ext cx="63001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VALE DA MORTE NÃO TEMO PASSAR, COM ELE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50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08112" y="3844247"/>
            <a:ext cx="7092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CIDADE CELESTE 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TRANSPORTAR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 O GUARDA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01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459529"/>
            <a:ext cx="9144000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695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9632" y="3868910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MUDANÇA EM MIM FEZ O MEU BOM JESUS,VINDO ELE AO 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444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87760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71600" y="3844249"/>
            <a:ext cx="71287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DEU-ME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PAZ DIVINAL,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DEU-ME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GOZO E LUZ, ENTRANDO NO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394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459529"/>
            <a:ext cx="9144000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9632" y="3868910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MUDANÇA EM MIM FEZ O MEU BOM JESUS,VINDO ELE AO 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62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52128" y="3867894"/>
            <a:ext cx="68762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ANDAVA PERDIDO, JESUS ME SALVOU, ENTRANDO NO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624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08112" y="3870216"/>
            <a:ext cx="7092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PECADOS SEM CONTA, SEU SANGUE LAVOU, VINDO ELE AO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689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459529"/>
            <a:ext cx="9144000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CORAÇÃO!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79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9632" y="3868910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MUDANÇA EM MIM FEZ O MEU BOM JESUS,VINDO ELE AO 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4207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891" y="3845246"/>
            <a:ext cx="91085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AGORA, DO CÉU, A CERTEZA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ENTRANDO NO MEU CORAÇÃO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735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4506</TotalTime>
  <Words>212</Words>
  <Application>Microsoft Office PowerPoint</Application>
  <PresentationFormat>Apresentação na tela (16:9)</PresentationFormat>
  <Paragraphs>25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2013-04-10T04:53:33Z</dcterms:created>
  <dcterms:modified xsi:type="dcterms:W3CDTF">2016-02-10T21:33:22Z</dcterms:modified>
</cp:coreProperties>
</file>