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19"/>
  </p:notesMasterIdLst>
  <p:handoutMasterIdLst>
    <p:handoutMasterId r:id="rId20"/>
  </p:handoutMasterIdLst>
  <p:sldIdLst>
    <p:sldId id="762" r:id="rId2"/>
    <p:sldId id="776" r:id="rId3"/>
    <p:sldId id="764" r:id="rId4"/>
    <p:sldId id="766" r:id="rId5"/>
    <p:sldId id="767" r:id="rId6"/>
    <p:sldId id="777" r:id="rId7"/>
    <p:sldId id="787" r:id="rId8"/>
    <p:sldId id="788" r:id="rId9"/>
    <p:sldId id="768" r:id="rId10"/>
    <p:sldId id="778" r:id="rId11"/>
    <p:sldId id="789" r:id="rId12"/>
    <p:sldId id="790" r:id="rId13"/>
    <p:sldId id="769" r:id="rId14"/>
    <p:sldId id="779" r:id="rId15"/>
    <p:sldId id="791" r:id="rId16"/>
    <p:sldId id="792" r:id="rId17"/>
    <p:sldId id="786" r:id="rId18"/>
  </p:sldIdLst>
  <p:sldSz cx="9144000" cy="5143500" type="screen16x9"/>
  <p:notesSz cx="6858000" cy="9144000"/>
  <p:defaultTextStyle>
    <a:defPPr>
      <a:defRPr lang="pt-BR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00"/>
    <a:srgbClr val="FFFF66"/>
    <a:srgbClr val="FFFF99"/>
    <a:srgbClr val="FF0000"/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43268" autoAdjust="0"/>
    <p:restoredTop sz="94737" autoAdjust="0"/>
  </p:normalViewPr>
  <p:slideViewPr>
    <p:cSldViewPr>
      <p:cViewPr varScale="1">
        <p:scale>
          <a:sx n="145" d="100"/>
          <a:sy n="145" d="100"/>
        </p:scale>
        <p:origin x="246" y="126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8" d="100"/>
          <a:sy n="88" d="100"/>
        </p:scale>
        <p:origin x="-3870" y="-12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4205E-FD90-43BC-A516-B128C9A07A79}" type="datetimeFigureOut">
              <a:rPr lang="pt-BR" smtClean="0"/>
              <a:t>10/02/2016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438DD7-4F84-4181-9422-D516705A173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4230437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475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475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noProof="0" smtClean="0"/>
              <a:t>Clique para editar os estilos do texto mestre</a:t>
            </a:r>
          </a:p>
          <a:p>
            <a:pPr lvl="1"/>
            <a:r>
              <a:rPr lang="pt-BR" noProof="0" smtClean="0"/>
              <a:t>Segundo nível</a:t>
            </a:r>
          </a:p>
          <a:p>
            <a:pPr lvl="2"/>
            <a:r>
              <a:rPr lang="pt-BR" noProof="0" smtClean="0"/>
              <a:t>Terceiro nível</a:t>
            </a:r>
          </a:p>
          <a:p>
            <a:pPr lvl="3"/>
            <a:r>
              <a:rPr lang="pt-BR" noProof="0" smtClean="0"/>
              <a:t>Quarto nível</a:t>
            </a:r>
          </a:p>
          <a:p>
            <a:pPr lvl="4"/>
            <a:r>
              <a:rPr lang="pt-BR" noProof="0" smtClean="0"/>
              <a:t>Quinto nível</a:t>
            </a:r>
          </a:p>
        </p:txBody>
      </p:sp>
      <p:sp>
        <p:nvSpPr>
          <p:cNvPr id="7475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475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115BC569-CC57-496E-9250-A13BE4491EA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7755659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1597820"/>
            <a:ext cx="7772400" cy="1102519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3AC327-9631-401F-B325-2CA5AED92BE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4950323"/>
      </p:ext>
    </p:extLst>
  </p:cSld>
  <p:clrMapOvr>
    <a:masterClrMapping/>
  </p:clrMapOvr>
  <p:transition spd="med">
    <p:zo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6B7E93-B207-4D1E-BED8-3A726B2B7E3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17512093"/>
      </p:ext>
    </p:extLst>
  </p:cSld>
  <p:clrMapOvr>
    <a:masterClrMapping/>
  </p:clrMapOvr>
  <p:transition spd="med">
    <p:zo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15100" y="457200"/>
            <a:ext cx="1943100" cy="4114800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685800" y="457200"/>
            <a:ext cx="5676900" cy="4114800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29F577-4107-425A-B414-72487783DFE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63324874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4D34D6-3867-474A-BC91-3DE24A51A72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13635649"/>
      </p:ext>
    </p:extLst>
  </p:cSld>
  <p:clrMapOvr>
    <a:masterClrMapping/>
  </p:clrMapOvr>
  <p:transition spd="med">
    <p:zo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8C8CDE-649D-480B-A07E-404DB95C4E5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67967920"/>
      </p:ext>
    </p:extLst>
  </p:cSld>
  <p:clrMapOvr>
    <a:masterClrMapping/>
  </p:clrMapOvr>
  <p:transition spd="med">
    <p:zo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6858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E1F051-2EBA-4182-9361-C2DA9AB28326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58684620"/>
      </p:ext>
    </p:extLst>
  </p:cSld>
  <p:clrMapOvr>
    <a:masterClrMapping/>
  </p:clrMapOvr>
  <p:transition spd="med">
    <p:zo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8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8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895624-C53B-4C19-A22D-B3CEF2DA661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73639940"/>
      </p:ext>
    </p:extLst>
  </p:cSld>
  <p:clrMapOvr>
    <a:masterClrMapping/>
  </p:clrMapOvr>
  <p:transition spd="med">
    <p:zo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C990D3-3689-4600-87A1-28B2B671B0F7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93744268"/>
      </p:ext>
    </p:extLst>
  </p:cSld>
  <p:clrMapOvr>
    <a:masterClrMapping/>
  </p:clrMapOvr>
  <p:transition spd="med">
    <p:zo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779D83-1C1E-4517-8A27-FB28D61083A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68664828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3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04789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3" y="1076327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9E0F88-2C91-4605-A7EA-BC2A7027285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0899975"/>
      </p:ext>
    </p:extLst>
  </p:cSld>
  <p:clrMapOvr>
    <a:masterClrMapping/>
  </p:clrMapOvr>
  <p:transition spd="med">
    <p:zo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pt-BR" noProof="0" smtClean="0"/>
              <a:t>Clique no ícone para adicionar uma imagem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BFE5E5-0724-49AF-90E9-1F93BB88683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93895765"/>
      </p:ext>
    </p:extLst>
  </p:cSld>
  <p:clrMapOvr>
    <a:masterClrMapping/>
  </p:clrMapOvr>
  <p:transition spd="med">
    <p:zo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>
            <a:alphaModFix amt="94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457200"/>
            <a:ext cx="77724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estilo do título mestre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485900"/>
            <a:ext cx="7772400" cy="308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4686300"/>
            <a:ext cx="28956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3447D209-7EA9-4C0C-9635-6EFE7E7E962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>
    <p:zoom/>
  </p:transition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863080" y="3845246"/>
            <a:ext cx="7381328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QUE </a:t>
            </a: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MUDANÇA EM MIM </a:t>
            </a: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FEZ O </a:t>
            </a: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MEU BOM JESUS, VINDO ELE AO MEU CORAÇÃO</a:t>
            </a: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1008112" y="3844248"/>
            <a:ext cx="7164288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SEU </a:t>
            </a: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ESPÍRITO, O SELO E PENHOR CONCEDEU. VINDO ELE AO MEU CORAÇÃO</a:t>
            </a: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.</a:t>
            </a:r>
            <a:endParaRPr lang="pt-BR" sz="2500" dirty="0" smtClean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78308494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0" y="3459529"/>
            <a:ext cx="9144000" cy="1631216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endParaRPr lang="pt-BR" sz="2500" dirty="0" smtClean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ENTRANDO NO MEU CORAÇÃO!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ENTRANDO NO MEU CORAÇÃO!</a:t>
            </a:r>
          </a:p>
          <a:p>
            <a:pPr algn="ctr">
              <a:defRPr/>
            </a:pP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52537709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1259632" y="3868910"/>
            <a:ext cx="6552728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QUE </a:t>
            </a: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MUDANÇA EM MIM FEZ O MEU BOM JESUS,VINDO ELE AO  MEU CORAÇÃO</a:t>
            </a: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.</a:t>
            </a:r>
            <a:endParaRPr lang="pt-BR" sz="2500" dirty="0" smtClean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900788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1440160" y="3844248"/>
            <a:ext cx="63001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PELO VALE DA MORTE NÃO TEMO PASSAR, COM ELE </a:t>
            </a: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NO </a:t>
            </a: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MEU CORAÇÃO,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7350853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1008112" y="3844247"/>
            <a:ext cx="7092280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A </a:t>
            </a: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CIDADE CELESTE ME </a:t>
            </a: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VAI TRANSPORTAR</a:t>
            </a: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, O GUARDA </a:t>
            </a: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DO </a:t>
            </a: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MEU CORAÇÃO</a:t>
            </a: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4190103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0" y="3459529"/>
            <a:ext cx="9144000" cy="1631216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endParaRPr lang="pt-BR" sz="2500" dirty="0" smtClean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ENTRANDO NO MEU CORAÇÃO!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ENTRANDO NO MEU CORAÇÃO!</a:t>
            </a:r>
          </a:p>
          <a:p>
            <a:pPr algn="ctr">
              <a:defRPr/>
            </a:pP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06669517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1259632" y="3868910"/>
            <a:ext cx="6552728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QUE </a:t>
            </a: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MUDANÇA EM MIM FEZ O MEU BOM JESUS,VINDO ELE AO  MEU CORAÇÃO</a:t>
            </a: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.</a:t>
            </a:r>
            <a:endParaRPr lang="pt-BR" sz="2500" dirty="0" smtClean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1344466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88776026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971600" y="3844249"/>
            <a:ext cx="712879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DEU-ME </a:t>
            </a: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PAZ DIVINAL, </a:t>
            </a: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DEU-ME </a:t>
            </a: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GOZO E LUZ, ENTRANDO NO MEU CORAÇÃO</a:t>
            </a: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.</a:t>
            </a:r>
            <a:endParaRPr lang="pt-BR" sz="2500" dirty="0" smtClean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11939416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0" y="3459529"/>
            <a:ext cx="9144000" cy="1631216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endParaRPr lang="pt-BR" sz="2500" dirty="0" smtClean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ENTRANDO NO MEU CORAÇÃO!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ENTRANDO NO MEU CORAÇÃO!</a:t>
            </a:r>
          </a:p>
          <a:p>
            <a:pPr algn="ctr">
              <a:defRPr/>
            </a:pP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1259632" y="3868910"/>
            <a:ext cx="6552728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QUE </a:t>
            </a: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MUDANÇA EM MIM FEZ O MEU BOM JESUS,VINDO ELE AO  MEU CORAÇÃO</a:t>
            </a: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.</a:t>
            </a:r>
            <a:endParaRPr lang="pt-BR" sz="2500" dirty="0" smtClean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4466229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1152128" y="3867894"/>
            <a:ext cx="68762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EU </a:t>
            </a: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ANDAVA PERDIDO, JESUS ME SALVOU, ENTRANDO NO MEU CORAÇÃO</a:t>
            </a: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.</a:t>
            </a:r>
            <a:endParaRPr lang="pt-BR" sz="2500" dirty="0" smtClean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06462479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1008112" y="3870216"/>
            <a:ext cx="7092280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MEUS </a:t>
            </a: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PECADOS SEM CONTA, SEU SANGUE LAVOU, VINDO ELE AO MEU CORAÇÃO</a:t>
            </a: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.</a:t>
            </a:r>
            <a:endParaRPr lang="pt-BR" sz="2500" dirty="0" smtClean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51868992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0" y="3459529"/>
            <a:ext cx="9144000" cy="1631216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endParaRPr lang="pt-BR" sz="2500" dirty="0" smtClean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ENTRANDO NO MEU CORAÇÃO!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ENTRANDO NO MEU CORAÇÃO!</a:t>
            </a:r>
          </a:p>
          <a:p>
            <a:pPr algn="ctr">
              <a:defRPr/>
            </a:pP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04777950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1259632" y="3868910"/>
            <a:ext cx="6552728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QUE </a:t>
            </a: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MUDANÇA EM MIM FEZ O MEU BOM JESUS,VINDO ELE AO  MEU CORAÇÃO</a:t>
            </a: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.</a:t>
            </a:r>
            <a:endParaRPr lang="pt-BR" sz="2500" dirty="0" smtClean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33420771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13891" y="3845246"/>
            <a:ext cx="9108504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E </a:t>
            </a: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AGORA, DO CÉU, A CERTEZA ME DEU,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ENTRANDO NO MEU CORAÇÃO</a:t>
            </a: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.</a:t>
            </a:r>
            <a:endParaRPr lang="pt-BR" sz="2500" dirty="0" smtClean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1073564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delo para Hinos">
  <a:themeElements>
    <a:clrScheme name="Estrutura padrã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trutura padrão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anchor="ctr">
        <a:spAutoFit/>
      </a:bodyPr>
      <a:lstStyle>
        <a:defPPr algn="ctr">
          <a:defRPr sz="2500" dirty="0">
            <a:ln w="18415" cmpd="sng">
              <a:noFill/>
              <a:prstDash val="solid"/>
            </a:ln>
            <a:solidFill>
              <a:srgbClr val="FFFF00"/>
            </a:solidFill>
            <a:effectLst>
              <a:outerShdw blurRad="63500" dist="88900" dir="3600000" algn="tl" rotWithShape="0">
                <a:schemeClr val="accent1">
                  <a:lumMod val="75000"/>
                  <a:alpha val="70000"/>
                </a:schemeClr>
              </a:outerShdw>
            </a:effectLst>
            <a:latin typeface="VAGRundschriftD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t-BR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Estrutura padrã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strutura padrão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Modelo para Hinos</Template>
  <TotalTime>4506</TotalTime>
  <Words>212</Words>
  <Application>Microsoft Office PowerPoint</Application>
  <PresentationFormat>Apresentação na tela (16:9)</PresentationFormat>
  <Paragraphs>25</Paragraphs>
  <Slides>17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17</vt:i4>
      </vt:variant>
    </vt:vector>
  </HeadingPairs>
  <TitlesOfParts>
    <vt:vector size="21" baseType="lpstr">
      <vt:lpstr>Arial Rounded MT Bold</vt:lpstr>
      <vt:lpstr>Times New Roman</vt:lpstr>
      <vt:lpstr>VAGRundschriftD</vt:lpstr>
      <vt:lpstr>Modelo para Hinos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Hospedes</dc:creator>
  <cp:lastModifiedBy>Studio A Mensagem</cp:lastModifiedBy>
  <cp:revision>16</cp:revision>
  <dcterms:created xsi:type="dcterms:W3CDTF">2013-04-10T04:53:33Z</dcterms:created>
  <dcterms:modified xsi:type="dcterms:W3CDTF">2016-02-10T21:33:22Z</dcterms:modified>
</cp:coreProperties>
</file>