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91" r:id="rId5"/>
    <p:sldId id="770" r:id="rId6"/>
    <p:sldId id="771" r:id="rId7"/>
    <p:sldId id="796" r:id="rId8"/>
    <p:sldId id="797" r:id="rId9"/>
    <p:sldId id="772" r:id="rId10"/>
    <p:sldId id="773" r:id="rId11"/>
    <p:sldId id="798" r:id="rId12"/>
    <p:sldId id="799" r:id="rId13"/>
    <p:sldId id="774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19/06/2016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SEGURANÇA, SOU DE JESUS!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JÁ DESFRUTO O GOZO DA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ESPERANÇOSO VIVO NA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OH! QUE BONDADE E AMOR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CANTA MINH’ALMA! CANTA AO SENHOR!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RENDE-LHE SEMPRE ARDENTE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637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CANTA MINH’ALMA! CANTA AO SENHOR!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RENDE-LHE SEMPRE ARDENTE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63039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SOU POR JESUS HERDEIRO DE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ME LEVA À GLÓRIA DOS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CANTA MINH’ALMA! CANTA AO SENHOR!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RENDE-LHE SEMPRE ARDENTE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CANTA MINH’ALMA! CANTA AO SENHOR!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RENDE-LHE SEMPRE ARDENTE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3687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AO SEU AMOR ME SUBMETI,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EXTASIADO ENTÃO ME SENTI!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ANJOS DESCENDO TRAZEM DOS CÉUS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ECOS DA EXCELSA GRAÇA DE DEUS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CANTA MINH’ALMA! CANTA AO SENHOR!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RENDE-LHE SEMPRE ARDENTE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7995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CANTA MINH’ALMA! CANTA AO SENHOR!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RENDE-LHE SEMPRE ARDENTE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095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SEMPRE VIVENDO EM SEU GRANDE AMOR.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REGOZIJO EM MEU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355</TotalTime>
  <Words>152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2016-06-19T22:39:29Z</dcterms:modified>
</cp:coreProperties>
</file>