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767" r:id="rId2"/>
    <p:sldId id="768" r:id="rId3"/>
    <p:sldId id="769" r:id="rId4"/>
    <p:sldId id="791" r:id="rId5"/>
    <p:sldId id="770" r:id="rId6"/>
    <p:sldId id="771" r:id="rId7"/>
    <p:sldId id="796" r:id="rId8"/>
    <p:sldId id="797" r:id="rId9"/>
    <p:sldId id="772" r:id="rId10"/>
    <p:sldId id="773" r:id="rId11"/>
    <p:sldId id="798" r:id="rId12"/>
    <p:sldId id="799" r:id="rId13"/>
    <p:sldId id="774" r:id="rId1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19/06/2016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 SEGURANÇA, SOU DE JESUS!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EU JÁ DESFRUTO O GOZO DA LUZ!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6"/>
            <a:ext cx="648072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ESPERANÇOSO VIVO NA LUZ,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OH! QUE BONDADE E AMOR DE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87624" y="3963566"/>
            <a:ext cx="676875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CANTA MINH’ALMA! CANTA AO SENHOR!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RENDE-LHE SEMPRE ARDENTE LOUVOR!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76378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87624" y="3963566"/>
            <a:ext cx="669674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CANTA MINH’ALMA! CANTA AO SENHOR!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RENDE-LHE SEMPRE ARDENTE LOUVOR!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63039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03648" y="3963566"/>
            <a:ext cx="626469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SOU POR JESUS HERDEIRO DE DEUS,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ELE ME LEVA À GLÓRIA DOS CÉUS.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87624" y="3963566"/>
            <a:ext cx="676875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CANTA MINH’ALMA! CANTA AO SENHOR!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RENDE-LHE SEMPRE ARDENTE LOUVOR!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87624" y="3963566"/>
            <a:ext cx="669674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CANTA MINH’ALMA! CANTA AO SENHOR!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RENDE-LHE SEMPRE ARDENTE LOUVOR!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3687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AO SEU AMOR ME SUBMETI,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EXTASIADO ENTÃO ME SENTI!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6"/>
            <a:ext cx="648072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ANJOS DESCENDO TRAZEM DOS CÉUS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ECOS DA EXCELSA GRAÇA DE DEUS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87624" y="3963566"/>
            <a:ext cx="676875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CANTA MINH’ALMA! CANTA AO SENHOR!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RENDE-LHE SEMPRE ARDENTE LOUVOR!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79957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87624" y="3963566"/>
            <a:ext cx="669674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CANTA MINH’ALMA! CANTA AO SENHOR!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RENDE-LHE SEMPRE ARDENTE LOUVOR!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0955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43608" y="3963566"/>
            <a:ext cx="705678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SEMPRE VIVENDO EM SEU GRANDE AMOR.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ME REGOZIJO EM MEU SALVADOR;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355</TotalTime>
  <Words>152</Words>
  <Application>Microsoft Office PowerPoint</Application>
  <PresentationFormat>Apresentação na tela (16:9)</PresentationFormat>
  <Paragraphs>24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6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17</cp:revision>
  <dcterms:created xsi:type="dcterms:W3CDTF">2013-02-22T04:02:52Z</dcterms:created>
  <dcterms:modified xsi:type="dcterms:W3CDTF">2016-06-19T22:39:29Z</dcterms:modified>
</cp:coreProperties>
</file>