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sldIdLst>
    <p:sldId id="762" r:id="rId2"/>
    <p:sldId id="795" r:id="rId3"/>
    <p:sldId id="796" r:id="rId4"/>
    <p:sldId id="797" r:id="rId5"/>
    <p:sldId id="798" r:id="rId6"/>
    <p:sldId id="799" r:id="rId7"/>
    <p:sldId id="800" r:id="rId8"/>
    <p:sldId id="801" r:id="rId9"/>
    <p:sldId id="802" r:id="rId10"/>
    <p:sldId id="803" r:id="rId11"/>
    <p:sldId id="804" r:id="rId12"/>
    <p:sldId id="805" r:id="rId13"/>
    <p:sldId id="806" r:id="rId14"/>
    <p:sldId id="807" r:id="rId15"/>
    <p:sldId id="808" r:id="rId16"/>
    <p:sldId id="809" r:id="rId17"/>
    <p:sldId id="810" r:id="rId18"/>
    <p:sldId id="811" r:id="rId19"/>
    <p:sldId id="812" r:id="rId20"/>
    <p:sldId id="813" r:id="rId21"/>
    <p:sldId id="814" r:id="rId22"/>
    <p:sldId id="815" r:id="rId23"/>
    <p:sldId id="816" r:id="rId24"/>
    <p:sldId id="817" r:id="rId25"/>
    <p:sldId id="818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70" autoAdjust="0"/>
    <p:restoredTop sz="94872" autoAdjust="0"/>
  </p:normalViewPr>
  <p:slideViewPr>
    <p:cSldViewPr>
      <p:cViewPr varScale="1">
        <p:scale>
          <a:sx n="150" d="100"/>
          <a:sy n="150" d="100"/>
        </p:scale>
        <p:origin x="108" y="3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BDBC66B-7D5B-4FC3-90CA-CF33036BD42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3437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6B6C3-FCB5-4ED4-98EE-BE85764EB9F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330161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670E3-1694-4F83-94E5-4BEE1ACE326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2537644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B9D1C-8039-4550-9772-DD401C7382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803067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82872-D3A5-4963-8244-126C42B73D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6555312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5A0D8-71CC-423D-9F43-F8CAFF51A4E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4321432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23F2A-5E7D-48B8-BE00-739AB900DA0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3903731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FE34D-002C-4B16-9C5D-E7053DA9468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5362421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D3668-7A2C-4720-98EF-9584CE4D6E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3727674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86889-789B-4CB9-9432-7FCF6E50CE9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43449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D6595-66A3-45DC-81FA-2E74FB2CBC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2141833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2BC04-5416-42DC-97A6-AFF6AC948A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9018608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04F30CC-5F50-44D4-A9EC-0E9744DE03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SER UM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VASO DE BÊNÇÃO,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TODOS OS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DIAS FAZER,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AOS CULPADOS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VIVEM NAS TREVAS,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PERDÃO DE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CONHECER.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FAZE-ME UM VASO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BÊNÇÃO SENHOR,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VASO QUE LEVE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MENSAGEM DE AMOR!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EIS-ME SUBMISSO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TEU SERVIÇO,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ME CONSAGRO,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BENDITO SENHOR!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SER UM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VASO DE BÊNÇÃO,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SIM, UM VASO DE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BENÇÃO SEM PAR,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AVISANDO QUE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CRENTES EM CRISTO,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SIM, UM VASO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ESCOLHIDO POR DEUS,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JUBILOSOS NO CÉU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VÃO ENTRAR.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FAZE-ME UM VASO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BÊNÇÃO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VASO QUE LEVE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MENSAGEM DE AMOR!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EIS-ME SUBMISSO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TEU SERVIÇO,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ME CONSAGRO,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BENDITO SENHOR!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AS NOVAS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LEVAR AOS PERDIDOS,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BOAS-NOVAS QUE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VEM LÁ DOS CÉUS.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FAZE-ME UM VASO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BÊNÇÃO SENHOR,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VASO QUE LEVE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MENSAGEM DE AMOR!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EIS-ME SUBMISSO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TEU SERVIÇO,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ME CANSAGRO,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BENDITO SENHOR!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SER UM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VASO DE BENÇÃO,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3023</TotalTime>
  <Words>167</Words>
  <Application>Microsoft Office PowerPoint</Application>
  <PresentationFormat>Apresentação na tela (16:9)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9" baseType="lpstr">
      <vt:lpstr>Arial Rounded MT Bold</vt:lpstr>
      <vt:lpstr>Times New Roman</vt:lpstr>
      <vt:lpstr>VAGRundschriftD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CTBC Telecom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Benedito Miranda Dias</dc:creator>
  <cp:lastModifiedBy>Studio A Mensagem</cp:lastModifiedBy>
  <cp:revision>124</cp:revision>
  <dcterms:created xsi:type="dcterms:W3CDTF">2000-09-11T21:17:12Z</dcterms:created>
  <dcterms:modified xsi:type="dcterms:W3CDTF">2015-10-11T15:22:39Z</dcterms:modified>
</cp:coreProperties>
</file>