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6" r:id="rId2"/>
    <p:sldId id="767" r:id="rId3"/>
    <p:sldId id="768" r:id="rId4"/>
    <p:sldId id="769" r:id="rId5"/>
    <p:sldId id="770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9" r:id="rId14"/>
    <p:sldId id="790" r:id="rId15"/>
    <p:sldId id="791" r:id="rId16"/>
    <p:sldId id="792" r:id="rId17"/>
    <p:sldId id="778" r:id="rId18"/>
    <p:sldId id="779" r:id="rId19"/>
    <p:sldId id="780" r:id="rId20"/>
    <p:sldId id="781" r:id="rId21"/>
    <p:sldId id="793" r:id="rId22"/>
    <p:sldId id="794" r:id="rId23"/>
    <p:sldId id="795" r:id="rId24"/>
    <p:sldId id="796" r:id="rId25"/>
    <p:sldId id="782" r:id="rId26"/>
    <p:sldId id="783" r:id="rId27"/>
    <p:sldId id="784" r:id="rId28"/>
    <p:sldId id="785" r:id="rId29"/>
    <p:sldId id="797" r:id="rId30"/>
    <p:sldId id="798" r:id="rId31"/>
    <p:sldId id="799" r:id="rId32"/>
    <p:sldId id="800" r:id="rId33"/>
    <p:sldId id="786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ESTAR AO PÉ DA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051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GRAÇA ETERNA ACHOU-ME;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31107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MATUTINA ESTRELA ALI,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60971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RAIOS SEUS, MANDOU-ME.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06788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NA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NA CRUZ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09950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ME GLORIO,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16540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‘TE QUE AO FIM VÁ DESCANSAR,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1287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SALVO, ALÉM DO RIO.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7582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À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JESUS, MEU DEUS,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07461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QUEIRAS RECORDAR-ME,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65361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DELA À SOMBRA, SALVADOR,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303343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ONDE RICA FONTE,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QUEIRAS ABRIGAR-ME.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67365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NA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NA CRUZ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033211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ME GLORIO,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96802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‘TE QUE AO FIM VÁ DESCANSAR,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046920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SALVO, ALÉM DO RIO.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54907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79712" y="4155926"/>
            <a:ext cx="5184576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JUNTO À CRUZ, ARDENDO EM FÉ,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79317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TEMOR VIGIO,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43153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A TERRA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SANTA IREI,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17548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SALVO, ALÉM DO RIO.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06301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NA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NA CRUZ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48724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CORRE FRANCA, SALUTAR,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7613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ME GLORIO,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44375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‘TE QUE AO FIM VÁ DESCANSAR,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053089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SALVO, ALÉM DO RIO.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241195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20548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CALVÁRIO, MONTE.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83446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963566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NA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NA CRUZ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2950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ME GLORIO,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55853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‘TE QUE AO FIM VÁ DESCANSAR,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52323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SALVO, ALÉM DO RIO.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1171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155926"/>
            <a:ext cx="4572000" cy="47705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TREMER, AO PÉ DA CRUZ,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8076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125</TotalTime>
  <Words>196</Words>
  <Application>Microsoft Office PowerPoint</Application>
  <PresentationFormat>Apresentação na tela (16:9)</PresentationFormat>
  <Paragraphs>38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11</cp:revision>
  <dcterms:created xsi:type="dcterms:W3CDTF">2013-02-22T04:02:52Z</dcterms:created>
  <dcterms:modified xsi:type="dcterms:W3CDTF">2014-07-17T20:27:47Z</dcterms:modified>
</cp:coreProperties>
</file>