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766" r:id="rId2"/>
    <p:sldId id="767" r:id="rId3"/>
    <p:sldId id="768" r:id="rId4"/>
    <p:sldId id="769" r:id="rId5"/>
    <p:sldId id="770" r:id="rId6"/>
    <p:sldId id="771" r:id="rId7"/>
    <p:sldId id="772" r:id="rId8"/>
    <p:sldId id="773" r:id="rId9"/>
    <p:sldId id="774" r:id="rId10"/>
    <p:sldId id="775" r:id="rId11"/>
    <p:sldId id="776" r:id="rId12"/>
    <p:sldId id="777" r:id="rId13"/>
    <p:sldId id="789" r:id="rId14"/>
    <p:sldId id="790" r:id="rId15"/>
    <p:sldId id="791" r:id="rId16"/>
    <p:sldId id="792" r:id="rId17"/>
    <p:sldId id="778" r:id="rId18"/>
    <p:sldId id="779" r:id="rId19"/>
    <p:sldId id="780" r:id="rId20"/>
    <p:sldId id="781" r:id="rId21"/>
    <p:sldId id="793" r:id="rId22"/>
    <p:sldId id="794" r:id="rId23"/>
    <p:sldId id="795" r:id="rId24"/>
    <p:sldId id="796" r:id="rId25"/>
    <p:sldId id="782" r:id="rId26"/>
    <p:sldId id="783" r:id="rId27"/>
    <p:sldId id="784" r:id="rId28"/>
    <p:sldId id="785" r:id="rId29"/>
    <p:sldId id="797" r:id="rId30"/>
    <p:sldId id="798" r:id="rId31"/>
    <p:sldId id="799" r:id="rId32"/>
    <p:sldId id="800" r:id="rId33"/>
    <p:sldId id="786" r:id="rId34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17/07/2014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QUERO ESTAR AO PÉ DA CRUZ,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00513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GRAÇA ETERNA ACHOU-ME;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311076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MATUTINA ESTRELA ALI,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060971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RAIOS SEUS, MANDOU-ME.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067884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SIM, NA CRUZ,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SIM NA CRUZ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9709950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SEMPRE ME GLORIO,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5316540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‘TE QUE AO FIM VÁ DESCANSAR,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9612875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SALVO, ALÉM DO RIO.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6675820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SEMPRE À CRUZ,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JESUS, MEU DEUS,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9074618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QUEIRAS RECORDAR-ME,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653615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DELA À SOMBRA, SALVADOR,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5303343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ONDE RICA FONTE,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QUEIRAS ABRIGAR-ME.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7673652"/>
      </p:ext>
    </p:extLst>
  </p:cSld>
  <p:clrMapOvr>
    <a:masterClrMapping/>
  </p:clrMapOvr>
  <p:transition spd="med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SIM, NA CRUZ,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SIM NA CRUZ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3033211"/>
      </p:ext>
    </p:extLst>
  </p:cSld>
  <p:clrMapOvr>
    <a:masterClrMapping/>
  </p:clrMapOvr>
  <p:transition spd="med"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SEMPRE ME GLORIO,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6996802"/>
      </p:ext>
    </p:extLst>
  </p:cSld>
  <p:clrMapOvr>
    <a:masterClrMapping/>
  </p:clrMapOvr>
  <p:transition spd="med"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‘TE QUE AO FIM VÁ DESCANSAR,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9046920"/>
      </p:ext>
    </p:extLst>
  </p:cSld>
  <p:clrMapOvr>
    <a:masterClrMapping/>
  </p:clrMapOvr>
  <p:transition spd="med"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SALVO, ALÉM DO RIO.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5554907"/>
      </p:ext>
    </p:extLst>
  </p:cSld>
  <p:clrMapOvr>
    <a:masterClrMapping/>
  </p:clrMapOvr>
  <p:transition spd="med"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79712" y="4155926"/>
            <a:ext cx="5184576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JUNTO À CRUZ, ARDENDO EM FÉ,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379317"/>
      </p:ext>
    </p:extLst>
  </p:cSld>
  <p:clrMapOvr>
    <a:masterClrMapping/>
  </p:clrMapOvr>
  <p:transition spd="med">
    <p:zoom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SEM TEMOR VIGIO,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2243153"/>
      </p:ext>
    </p:extLst>
  </p:cSld>
  <p:clrMapOvr>
    <a:masterClrMapping/>
  </p:clrMapOvr>
  <p:transition spd="med">
    <p:zoom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POIS A TERRA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SANTA IREI,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2717548"/>
      </p:ext>
    </p:extLst>
  </p:cSld>
  <p:clrMapOvr>
    <a:masterClrMapping/>
  </p:clrMapOvr>
  <p:transition spd="med">
    <p:zoom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SALVO, ALÉM DO RIO.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006301"/>
      </p:ext>
    </p:extLst>
  </p:cSld>
  <p:clrMapOvr>
    <a:masterClrMapping/>
  </p:clrMapOvr>
  <p:transition spd="med">
    <p:zoom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SIM, NA CRUZ,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SIM NA CRUZ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7487248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CORRE FRANCA, SALUTAR,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37613"/>
      </p:ext>
    </p:extLst>
  </p:cSld>
  <p:clrMapOvr>
    <a:masterClrMapping/>
  </p:clrMapOvr>
  <p:transition spd="med">
    <p:zoom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SEMPRE ME GLORIO,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4744375"/>
      </p:ext>
    </p:extLst>
  </p:cSld>
  <p:clrMapOvr>
    <a:masterClrMapping/>
  </p:clrMapOvr>
  <p:transition spd="med">
    <p:zoom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‘TE QUE AO FIM VÁ DESCANSAR,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8053089"/>
      </p:ext>
    </p:extLst>
  </p:cSld>
  <p:clrMapOvr>
    <a:masterClrMapping/>
  </p:clrMapOvr>
  <p:transition spd="med">
    <p:zoom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SALVO, ALÉM DO RIO.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7241195"/>
      </p:ext>
    </p:extLst>
  </p:cSld>
  <p:clrMapOvr>
    <a:masterClrMapping/>
  </p:clrMapOvr>
  <p:transition spd="med">
    <p:zoom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6520548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DO CALVÁRIO, MONTE.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183446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SIM, NA CRUZ,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SIM NA CRUZ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029501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SEMPRE ME GLORIO,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9655853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‘TE QUE AO FIM VÁ DESCANSAR,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352323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SALVO, ALÉM DO RIO.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91171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TREMER, AO PÉ DA CRUZ,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28076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125</TotalTime>
  <Words>196</Words>
  <Application>Microsoft Office PowerPoint</Application>
  <PresentationFormat>Apresentação na tela (16:9)</PresentationFormat>
  <Paragraphs>38</Paragraphs>
  <Slides>33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33</vt:i4>
      </vt:variant>
    </vt:vector>
  </HeadingPairs>
  <TitlesOfParts>
    <vt:vector size="36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11</cp:revision>
  <dcterms:created xsi:type="dcterms:W3CDTF">2013-02-22T04:02:52Z</dcterms:created>
  <dcterms:modified xsi:type="dcterms:W3CDTF">2014-07-17T20:27:47Z</dcterms:modified>
</cp:coreProperties>
</file>