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767" r:id="rId2"/>
    <p:sldId id="768" r:id="rId3"/>
    <p:sldId id="769" r:id="rId4"/>
    <p:sldId id="770" r:id="rId5"/>
    <p:sldId id="771" r:id="rId6"/>
    <p:sldId id="772" r:id="rId7"/>
    <p:sldId id="790" r:id="rId8"/>
    <p:sldId id="791" r:id="rId9"/>
    <p:sldId id="773" r:id="rId10"/>
    <p:sldId id="774" r:id="rId11"/>
    <p:sldId id="792" r:id="rId12"/>
    <p:sldId id="793" r:id="rId13"/>
    <p:sldId id="775" r:id="rId14"/>
    <p:sldId id="776" r:id="rId15"/>
    <p:sldId id="794" r:id="rId16"/>
    <p:sldId id="795" r:id="rId17"/>
    <p:sldId id="777" r:id="rId18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38" d="100"/>
          <a:sy n="138" d="100"/>
        </p:scale>
        <p:origin x="456" y="1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12/06/2019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QUERO O SALVADOR COMIGO;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SEM ELE NÃO POSSO ANDAR.</a:t>
            </a: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PELA LUZ E ENTRE AS SOMBRAS,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CONFLITO E NO PRAZER.</a:t>
            </a:r>
          </a:p>
        </p:txBody>
      </p:sp>
    </p:spTree>
    <p:extLst>
      <p:ext uri="{BB962C8B-B14F-4D97-AF65-F5344CB8AC3E}">
        <p14:creationId xmlns:p14="http://schemas.microsoft.com/office/powerpoint/2010/main" val="1655492339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CONFIANDO NO SENHOR;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CONSOLADO EM SEU AMOR,</a:t>
            </a:r>
          </a:p>
        </p:txBody>
      </p:sp>
    </p:spTree>
    <p:extLst>
      <p:ext uri="{BB962C8B-B14F-4D97-AF65-F5344CB8AC3E}">
        <p14:creationId xmlns:p14="http://schemas.microsoft.com/office/powerpoint/2010/main" val="1361854910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SEGUIREI O MEU CAMINHO,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SEM TRISTEZA E SEM TEMOR.</a:t>
            </a:r>
          </a:p>
        </p:txBody>
      </p:sp>
    </p:spTree>
    <p:extLst>
      <p:ext uri="{BB962C8B-B14F-4D97-AF65-F5344CB8AC3E}">
        <p14:creationId xmlns:p14="http://schemas.microsoft.com/office/powerpoint/2010/main" val="2339268277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QUERO O SALVADOR COMIGO,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SÁBIO GUIA E BOM PASTOR.</a:t>
            </a:r>
          </a:p>
        </p:txBody>
      </p:sp>
    </p:spTree>
    <p:extLst>
      <p:ext uri="{BB962C8B-B14F-4D97-AF65-F5344CB8AC3E}">
        <p14:creationId xmlns:p14="http://schemas.microsoft.com/office/powerpoint/2010/main" val="3908882432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ATÉ PASSAR ALÉM DA MORTE,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LONGE DO PERIGO E DOR.</a:t>
            </a:r>
          </a:p>
        </p:txBody>
      </p:sp>
    </p:spTree>
    <p:extLst>
      <p:ext uri="{BB962C8B-B14F-4D97-AF65-F5344CB8AC3E}">
        <p14:creationId xmlns:p14="http://schemas.microsoft.com/office/powerpoint/2010/main" val="2690674142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CONFIANDO 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SENHOR;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CONSOLADO EM SEU AMOR,</a:t>
            </a:r>
          </a:p>
        </p:txBody>
      </p:sp>
    </p:spTree>
    <p:extLst>
      <p:ext uri="{BB962C8B-B14F-4D97-AF65-F5344CB8AC3E}">
        <p14:creationId xmlns:p14="http://schemas.microsoft.com/office/powerpoint/2010/main" val="2227240142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SEGUIREI O MEU CAMINHO,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SEM TRISTEZA E SEM TEMOR.</a:t>
            </a:r>
          </a:p>
        </p:txBody>
      </p:sp>
    </p:spTree>
    <p:extLst>
      <p:ext uri="{BB962C8B-B14F-4D97-AF65-F5344CB8AC3E}">
        <p14:creationId xmlns:p14="http://schemas.microsoft.com/office/powerpoint/2010/main" val="2179792818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4641276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QUERO CONHECE-LO PERTO,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SEU BRAÇO DESCANSAR.</a:t>
            </a:r>
          </a:p>
        </p:txBody>
      </p:sp>
    </p:spTree>
    <p:extLst>
      <p:ext uri="{BB962C8B-B14F-4D97-AF65-F5344CB8AC3E}">
        <p14:creationId xmlns:p14="http://schemas.microsoft.com/office/powerpoint/2010/main" val="381127466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CONFIANDO NO SENHOR;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CONSOLADO EM SEU AMOR,</a:t>
            </a:r>
          </a:p>
        </p:txBody>
      </p:sp>
    </p:spTree>
    <p:extLst>
      <p:ext uri="{BB962C8B-B14F-4D97-AF65-F5344CB8AC3E}">
        <p14:creationId xmlns:p14="http://schemas.microsoft.com/office/powerpoint/2010/main" val="1245053752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SEGUIREI O MEU CAMINHO,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SEM TRISTEZA E SEM TEMOR.</a:t>
            </a:r>
          </a:p>
        </p:txBody>
      </p:sp>
    </p:spTree>
    <p:extLst>
      <p:ext uri="{BB962C8B-B14F-4D97-AF65-F5344CB8AC3E}">
        <p14:creationId xmlns:p14="http://schemas.microsoft.com/office/powerpoint/2010/main" val="2415390750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QUERO O SALVADOR COMIGO,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PORQUE FRACA É A MINHA FÉ:</a:t>
            </a:r>
          </a:p>
        </p:txBody>
      </p:sp>
    </p:spTree>
    <p:extLst>
      <p:ext uri="{BB962C8B-B14F-4D97-AF65-F5344CB8AC3E}">
        <p14:creationId xmlns:p14="http://schemas.microsoft.com/office/powerpoint/2010/main" val="2781175811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SUA VOZ ME DÁ CONFORTO,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VACILAR MEU PÉ.</a:t>
            </a:r>
          </a:p>
        </p:txBody>
      </p:sp>
    </p:spTree>
    <p:extLst>
      <p:ext uri="{BB962C8B-B14F-4D97-AF65-F5344CB8AC3E}">
        <p14:creationId xmlns:p14="http://schemas.microsoft.com/office/powerpoint/2010/main" val="743953617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CONFIANDO NO SENHOR;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CONSOLADO EM SEU AMOR,</a:t>
            </a:r>
          </a:p>
        </p:txBody>
      </p:sp>
    </p:spTree>
    <p:extLst>
      <p:ext uri="{BB962C8B-B14F-4D97-AF65-F5344CB8AC3E}">
        <p14:creationId xmlns:p14="http://schemas.microsoft.com/office/powerpoint/2010/main" val="3779148992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SEGUIREI O MEU CAMINHO,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SEM TRISTEZA E SEM TEMOR.</a:t>
            </a:r>
          </a:p>
        </p:txBody>
      </p:sp>
    </p:spTree>
    <p:extLst>
      <p:ext uri="{BB962C8B-B14F-4D97-AF65-F5344CB8AC3E}">
        <p14:creationId xmlns:p14="http://schemas.microsoft.com/office/powerpoint/2010/main" val="858601948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QUERO O SALVADOR COMIGO,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DIA A DIA EM QUE VIVER;</a:t>
            </a:r>
          </a:p>
        </p:txBody>
      </p:sp>
    </p:spTree>
    <p:extLst>
      <p:ext uri="{BB962C8B-B14F-4D97-AF65-F5344CB8AC3E}">
        <p14:creationId xmlns:p14="http://schemas.microsoft.com/office/powerpoint/2010/main" val="891407587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168</TotalTime>
  <Words>172</Words>
  <Application>Microsoft Office PowerPoint</Application>
  <PresentationFormat>Apresentação na tela (16:9)</PresentationFormat>
  <Paragraphs>32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0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иαтhαи gαrciαs</cp:lastModifiedBy>
  <cp:revision>15</cp:revision>
  <dcterms:created xsi:type="dcterms:W3CDTF">2013-02-22T04:02:52Z</dcterms:created>
  <dcterms:modified xsi:type="dcterms:W3CDTF">2019-06-12T23:31:02Z</dcterms:modified>
</cp:coreProperties>
</file>