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0" r:id="rId8"/>
    <p:sldId id="791" r:id="rId9"/>
    <p:sldId id="773" r:id="rId10"/>
    <p:sldId id="774" r:id="rId11"/>
    <p:sldId id="792" r:id="rId12"/>
    <p:sldId id="793" r:id="rId13"/>
    <p:sldId id="775" r:id="rId14"/>
    <p:sldId id="776" r:id="rId15"/>
    <p:sldId id="794" r:id="rId16"/>
    <p:sldId id="795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38" d="100"/>
          <a:sy n="138" d="100"/>
        </p:scale>
        <p:origin x="45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O SALVADOR COMIGO;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SEM ELE NÃO POSSO ANDAR.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LUZ E ENTRE AS SOMBRAS,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CONFLITO E NO PRAZER.</a:t>
            </a: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CONFIANDO NO SENHOR;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CONSOLADO EM SEU AMOR,</a:t>
            </a:r>
          </a:p>
        </p:txBody>
      </p:sp>
    </p:spTree>
    <p:extLst>
      <p:ext uri="{BB962C8B-B14F-4D97-AF65-F5344CB8AC3E}">
        <p14:creationId xmlns:p14="http://schemas.microsoft.com/office/powerpoint/2010/main" val="136185491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SEGUIREI O MEU CAMINHO,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TRISTEZA E SEM TEMOR.</a:t>
            </a:r>
          </a:p>
        </p:txBody>
      </p:sp>
    </p:spTree>
    <p:extLst>
      <p:ext uri="{BB962C8B-B14F-4D97-AF65-F5344CB8AC3E}">
        <p14:creationId xmlns:p14="http://schemas.microsoft.com/office/powerpoint/2010/main" val="233926827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O SALVADOR COMIGO,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SÁBIO GUIA E BOM PASTOR.</a:t>
            </a: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ATÉ PASSAR ALÉM DA MORTE,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LONGE DO PERIGO E DOR.</a:t>
            </a: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CONFIANDO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SENHOR;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CONSOLADO EM SEU AMOR,</a:t>
            </a:r>
          </a:p>
        </p:txBody>
      </p:sp>
    </p:spTree>
    <p:extLst>
      <p:ext uri="{BB962C8B-B14F-4D97-AF65-F5344CB8AC3E}">
        <p14:creationId xmlns:p14="http://schemas.microsoft.com/office/powerpoint/2010/main" val="222724014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SEGUIREI O MEU CAMINHO,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TRISTEZA E SEM TEMOR.</a:t>
            </a:r>
          </a:p>
        </p:txBody>
      </p:sp>
    </p:spTree>
    <p:extLst>
      <p:ext uri="{BB962C8B-B14F-4D97-AF65-F5344CB8AC3E}">
        <p14:creationId xmlns:p14="http://schemas.microsoft.com/office/powerpoint/2010/main" val="217979281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CONHECE-LO PERTO,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SEU BRAÇO DESCANSAR.</a:t>
            </a: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CONFIANDO NO SENHOR;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CONSOLADO EM SEU AMOR,</a:t>
            </a: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SEGUIREI O MEU CAMINHO,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TRISTEZA E SEM TEMOR.</a:t>
            </a: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O SALVADOR COMIGO,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FRACA É A MINHA FÉ:</a:t>
            </a: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SUA VOZ ME DÁ CONFORTO,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VACILAR MEU PÉ.</a:t>
            </a: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CONFIANDO NO SENHOR;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CONSOLADO EM SEU AMOR,</a:t>
            </a:r>
          </a:p>
        </p:txBody>
      </p:sp>
    </p:spTree>
    <p:extLst>
      <p:ext uri="{BB962C8B-B14F-4D97-AF65-F5344CB8AC3E}">
        <p14:creationId xmlns:p14="http://schemas.microsoft.com/office/powerpoint/2010/main" val="3779148992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SEGUIREI O MEU CAMINHO,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TRISTEZA E SEM TEMOR.</a:t>
            </a:r>
          </a:p>
        </p:txBody>
      </p:sp>
    </p:spTree>
    <p:extLst>
      <p:ext uri="{BB962C8B-B14F-4D97-AF65-F5344CB8AC3E}">
        <p14:creationId xmlns:p14="http://schemas.microsoft.com/office/powerpoint/2010/main" val="858601948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O SALVADOR COMIGO,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A DIA EM QUE VIVER;</a:t>
            </a: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168</TotalTime>
  <Words>172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иαтhαи gαrciαs</cp:lastModifiedBy>
  <cp:revision>15</cp:revision>
  <dcterms:created xsi:type="dcterms:W3CDTF">2013-02-22T04:02:52Z</dcterms:created>
  <dcterms:modified xsi:type="dcterms:W3CDTF">2019-06-12T23:31:02Z</dcterms:modified>
</cp:coreProperties>
</file>