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É FORMOSA COMO A LUZ?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COM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COMPRADA NO MADEIRO?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ABRIGA OS REMIDOS?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 PECADO TEM VENCIDO?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SEU GOSTO É COMO MEL?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NOIVA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UM LUGAR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É PURA COMO O SOL?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ESTA, QUE EXALA TANTO AMOR?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 É A NOIVA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 QUE SERÁ ARREBATADA?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 QUE ESTÁ IMACULADA?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SEU GOSTO É COMO O MEL?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NOIVA QUE UM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VAI PARA 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É NOIVA ADORNADA?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TEM VESTES BRANQUEADAS?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ESTA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NOIVA DO CORDEIRO?: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144</Words>
  <Application>Microsoft Office PowerPoint</Application>
  <PresentationFormat>Apresentação na tela (16:9)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2015-01-05T10:48:32Z</dcterms:modified>
</cp:coreProperties>
</file>