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78" r:id="rId14"/>
    <p:sldId id="779" r:id="rId15"/>
    <p:sldId id="780" r:id="rId16"/>
    <p:sldId id="781" r:id="rId17"/>
    <p:sldId id="789" r:id="rId18"/>
    <p:sldId id="790" r:id="rId19"/>
    <p:sldId id="791" r:id="rId20"/>
    <p:sldId id="792" r:id="rId21"/>
    <p:sldId id="782" r:id="rId22"/>
    <p:sldId id="783" r:id="rId23"/>
    <p:sldId id="784" r:id="rId24"/>
    <p:sldId id="785" r:id="rId25"/>
    <p:sldId id="786" r:id="rId26"/>
    <p:sldId id="787" r:id="rId27"/>
    <p:sldId id="793" r:id="rId28"/>
    <p:sldId id="794" r:id="rId29"/>
    <p:sldId id="795" r:id="rId30"/>
    <p:sldId id="796" r:id="rId31"/>
    <p:sldId id="788" r:id="rId32"/>
    <p:sldId id="801" r:id="rId33"/>
    <p:sldId id="802" r:id="rId34"/>
    <p:sldId id="803" r:id="rId35"/>
    <p:sldId id="804" r:id="rId36"/>
    <p:sldId id="805" r:id="rId37"/>
    <p:sldId id="797" r:id="rId38"/>
    <p:sldId id="798" r:id="rId39"/>
    <p:sldId id="799" r:id="rId40"/>
    <p:sldId id="800" r:id="rId41"/>
    <p:sldId id="806" r:id="rId42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RUDE CRUZ SE ERIGIU,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‘TE POR UMA COROA TROCAR.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DESDE A GLÓRIA DOS CÉUS,</a:t>
            </a: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CORDEIRO DE DEUS,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CALVÁRIO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HUMILHANTE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BAIXOU;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ESSA CRUZ TEM PRA MIM,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ATRATIVOS SEM FIM,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NELA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SALVOU.</a:t>
            </a: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EU AMO 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MENSAGEM DA CRUZ;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62835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‘TÉ MORRER EU A VOU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PROCLAMAR;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030851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LEVAREI EU TAMBÉM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MINHA CRUZ,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845085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DELA O DIA FUGIU,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‘TE POR UMA COROA TROCAR.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472028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NESSA CRUZ PADECEU,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POR MIM JÁ MORREU,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243153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JESUS,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DAR-ME PERDÃO;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17548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EU ME ALEGRO NA CRUZ,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06301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DELA VEM GRAÇA E LUZ,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20548"/>
      </p:ext>
    </p:extLst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MINHA SANTIFICAÇÃO.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58234"/>
      </p:ext>
    </p:extLst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EU AMO 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MENSAGEM DA CRUZ;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212333"/>
      </p:ext>
    </p:extLst>
  </p:cSld>
  <p:clrMapOvr>
    <a:masterClrMapping/>
  </p:clrMapOvr>
  <p:transition spd="med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‘TÉ MORRER EU A VOU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PROCLAMAR;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926644"/>
      </p:ext>
    </p:extLst>
  </p:cSld>
  <p:clrMapOvr>
    <a:masterClrMapping/>
  </p:clrMapOvr>
  <p:transition spd="med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LEVAREI EU TAMBÉM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MINHA CRUZ,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564348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COMO EMBLEMA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VERGONHA E 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‘TE POR UMA COROA TROCAR.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764158"/>
      </p:ext>
    </p:extLst>
  </p:cSld>
  <p:clrMapOvr>
    <a:masterClrMapping/>
  </p:clrMapOvr>
  <p:transition spd="med"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AQUI COM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682913"/>
      </p:ext>
    </p:extLst>
  </p:cSld>
  <p:clrMapOvr>
    <a:masterClrMapping/>
  </p:clrMapOvr>
  <p:transition spd="med"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VERGONHA DA CRUZ,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089950"/>
      </p:ext>
    </p:extLst>
  </p:cSld>
  <p:clrMapOvr>
    <a:masterClrMapping/>
  </p:clrMapOvr>
  <p:transition spd="med"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SEMPRE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LEVAR E SOFRER;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761967"/>
      </p:ext>
    </p:extLst>
  </p:cSld>
  <p:clrMapOvr>
    <a:masterClrMapping/>
  </p:clrMapOvr>
  <p:transition spd="med"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VEM ME BUSCAR,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669478"/>
      </p:ext>
    </p:extLst>
  </p:cSld>
  <p:clrMapOvr>
    <a:masterClrMapping/>
  </p:clrMapOvr>
  <p:transition spd="med"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COM ELE NO LAR,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04711"/>
      </p:ext>
    </p:extLst>
  </p:cSld>
  <p:clrMapOvr>
    <a:masterClrMapping/>
  </p:clrMapOvr>
  <p:transition spd="med"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UMA PARTE DA GLÓRIA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HEI DE TER.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319780"/>
      </p:ext>
    </p:extLst>
  </p:cSld>
  <p:clrMapOvr>
    <a:masterClrMapping/>
  </p:clrMapOvr>
  <p:transition spd="med"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EU AMO 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MENSAGEM DA CRUZ;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839520"/>
      </p:ext>
    </p:extLst>
  </p:cSld>
  <p:clrMapOvr>
    <a:masterClrMapping/>
  </p:clrMapOvr>
  <p:transition spd="med"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‘TÉ MORRER EU A VOU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PROCLAMAR;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060288"/>
      </p:ext>
    </p:extLst>
  </p:cSld>
  <p:clrMapOvr>
    <a:masterClrMapping/>
  </p:clrMapOvr>
  <p:transition spd="med"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LEVAREI EU TAMBÉM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MINHA CRUZ,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455944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CONTEMPLO ESSA CRUZ,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‘TE POR UMA COROA TROCAR.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583838"/>
      </p:ext>
    </p:extLst>
  </p:cSld>
  <p:clrMapOvr>
    <a:masterClrMapping/>
  </p:clrMapOvr>
  <p:transition spd="med">
    <p:zo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8480540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NELA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 A VIDA POR MIM PECADOR.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EU AMO 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MENSAGEM DA CRUZ;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‘TÉ MORRER EU A VOU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PROCLAMAR;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LEVAREI EU TAMBÉM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MINHA CRUZ,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128</TotalTime>
  <Words>255</Words>
  <Application>Microsoft Office PowerPoint</Application>
  <PresentationFormat>Apresentação na tela (16:9)</PresentationFormat>
  <Paragraphs>58</Paragraphs>
  <Slides>41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41</vt:i4>
      </vt:variant>
    </vt:vector>
  </HeadingPairs>
  <TitlesOfParts>
    <vt:vector size="44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11</cp:revision>
  <dcterms:created xsi:type="dcterms:W3CDTF">2013-02-22T04:02:52Z</dcterms:created>
  <dcterms:modified xsi:type="dcterms:W3CDTF">2014-07-17T20:28:39Z</dcterms:modified>
</cp:coreProperties>
</file>