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9" r:id="rId18"/>
    <p:sldId id="790" r:id="rId19"/>
    <p:sldId id="791" r:id="rId20"/>
    <p:sldId id="792" r:id="rId21"/>
    <p:sldId id="782" r:id="rId22"/>
    <p:sldId id="783" r:id="rId23"/>
    <p:sldId id="784" r:id="rId24"/>
    <p:sldId id="785" r:id="rId25"/>
    <p:sldId id="786" r:id="rId26"/>
    <p:sldId id="787" r:id="rId27"/>
    <p:sldId id="793" r:id="rId28"/>
    <p:sldId id="794" r:id="rId29"/>
    <p:sldId id="795" r:id="rId30"/>
    <p:sldId id="796" r:id="rId31"/>
    <p:sldId id="788" r:id="rId32"/>
    <p:sldId id="801" r:id="rId33"/>
    <p:sldId id="802" r:id="rId34"/>
    <p:sldId id="803" r:id="rId35"/>
    <p:sldId id="804" r:id="rId36"/>
    <p:sldId id="805" r:id="rId37"/>
    <p:sldId id="797" r:id="rId38"/>
    <p:sldId id="798" r:id="rId39"/>
    <p:sldId id="799" r:id="rId40"/>
    <p:sldId id="800" r:id="rId41"/>
    <p:sldId id="806" r:id="rId4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RUDE CRUZ SE ERIGIU,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POR UMA COROA TROCAR.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DESDE A GLÓRIA DOS CÉUS,</a:t>
            </a: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CORDEIRO DE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CALVÁRIO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HUMILHANTE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BAIXOU;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ESSA CRUZ TEM PRA MIM,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ATRATIVOS SEM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NELA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SALVOU.</a:t>
            </a: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EU AMO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MENSAGEM DA CRUZ;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283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‘TÉ MORRER EU A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30851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LEVAREI EU TAMBÉM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450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DELA O DIA FUGIU,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POR UMA COROA TROCAR.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7202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NESSA CRUZ PADECEU,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POR MIM JÁ MORREU,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JESUS,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DAR-ME PERDÃO;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ME ALEGRO NA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DELA VEM GRAÇA E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MINHA SANTIFICAÇÃO.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EU AMO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MENSAGEM DA CRUZ;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12333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‘TÉ MORRER EU A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26644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LEVAREI EU TAMBÉM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6434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EMBLEMA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VERGONHA E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POR UMA COROA TROCAR.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64158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AQUI COM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VERGONHA DA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89950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LEVAR E SOFRER;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61967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VEM ME BUSCAR,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69478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ELE NO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4711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PARTE DA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HEI DE TER.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19780"/>
      </p:ext>
    </p:extLst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EU AMO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MENSAGEM DA CRUZ;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839520"/>
      </p:ext>
    </p:extLst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‘TÉ MORRER EU A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60288"/>
      </p:ext>
    </p:extLst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LEVAREI EU TAMBÉM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45594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CONTEMPLO ESSA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POR UMA COROA TROCAR.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3838"/>
      </p:ext>
    </p:extLst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48054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NELA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 A VIDA POR MIM PECADOR.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EU AMO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MENSAGEM DA CRUZ;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‘TÉ MORRER EU A VOU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PROCLAMAR;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LEVAREI EU TAMBÉM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128</TotalTime>
  <Words>255</Words>
  <Application>Microsoft Office PowerPoint</Application>
  <PresentationFormat>Apresentação na tela (16:9)</PresentationFormat>
  <Paragraphs>58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2014-07-17T20:28:39Z</dcterms:modified>
</cp:coreProperties>
</file>