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3"/>
  </p:notesMasterIdLst>
  <p:handoutMasterIdLst>
    <p:handoutMasterId r:id="rId44"/>
  </p:handoutMasterIdLst>
  <p:sldIdLst>
    <p:sldId id="766" r:id="rId2"/>
    <p:sldId id="767" r:id="rId3"/>
    <p:sldId id="768" r:id="rId4"/>
    <p:sldId id="769" r:id="rId5"/>
    <p:sldId id="770" r:id="rId6"/>
    <p:sldId id="771" r:id="rId7"/>
    <p:sldId id="772" r:id="rId8"/>
    <p:sldId id="773" r:id="rId9"/>
    <p:sldId id="774" r:id="rId10"/>
    <p:sldId id="775" r:id="rId11"/>
    <p:sldId id="776" r:id="rId12"/>
    <p:sldId id="777" r:id="rId13"/>
    <p:sldId id="778" r:id="rId14"/>
    <p:sldId id="779" r:id="rId15"/>
    <p:sldId id="780" r:id="rId16"/>
    <p:sldId id="781" r:id="rId17"/>
    <p:sldId id="789" r:id="rId18"/>
    <p:sldId id="790" r:id="rId19"/>
    <p:sldId id="791" r:id="rId20"/>
    <p:sldId id="792" r:id="rId21"/>
    <p:sldId id="782" r:id="rId22"/>
    <p:sldId id="783" r:id="rId23"/>
    <p:sldId id="784" r:id="rId24"/>
    <p:sldId id="785" r:id="rId25"/>
    <p:sldId id="786" r:id="rId26"/>
    <p:sldId id="787" r:id="rId27"/>
    <p:sldId id="793" r:id="rId28"/>
    <p:sldId id="794" r:id="rId29"/>
    <p:sldId id="795" r:id="rId30"/>
    <p:sldId id="796" r:id="rId31"/>
    <p:sldId id="788" r:id="rId32"/>
    <p:sldId id="801" r:id="rId33"/>
    <p:sldId id="802" r:id="rId34"/>
    <p:sldId id="803" r:id="rId35"/>
    <p:sldId id="804" r:id="rId36"/>
    <p:sldId id="805" r:id="rId37"/>
    <p:sldId id="797" r:id="rId38"/>
    <p:sldId id="798" r:id="rId39"/>
    <p:sldId id="799" r:id="rId40"/>
    <p:sldId id="800" r:id="rId41"/>
    <p:sldId id="806" r:id="rId42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17/07/2014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RUDE CRUZ SE ERIGIU,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00513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‘TE POR UMA COROA TROCAR.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311076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DESDE A GLÓRIA DOS CÉUS,</a:t>
            </a:r>
          </a:p>
        </p:txBody>
      </p:sp>
    </p:spTree>
    <p:extLst>
      <p:ext uri="{BB962C8B-B14F-4D97-AF65-F5344CB8AC3E}">
        <p14:creationId xmlns:p14="http://schemas.microsoft.com/office/powerpoint/2010/main" val="3540060971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CORDEIRO DE DEUS,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067884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AO CALVÁRIO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HUMILHANTE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BAIXOU;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9074618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ESSA CRUZ TEM PRA MIM,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653615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ATRATIVOS SEM FIM,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5303343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PORQUE NELA JESUS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 SALVOU.</a:t>
            </a:r>
          </a:p>
        </p:txBody>
      </p:sp>
    </p:spTree>
    <p:extLst>
      <p:ext uri="{BB962C8B-B14F-4D97-AF65-F5344CB8AC3E}">
        <p14:creationId xmlns:p14="http://schemas.microsoft.com/office/powerpoint/2010/main" val="1337673652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SIM, EU AMO 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MENSAGEM DA CRUZ;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062835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‘TÉ MORRER EU A VOU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PROCLAMAR;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7030851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LEVAREI EU TAMBÉM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MINHA CRUZ,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5845085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DELA O DIA FUGIU,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‘TE POR UMA COROA TROCAR.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7472028"/>
      </p:ext>
    </p:extLst>
  </p:cSld>
  <p:clrMapOvr>
    <a:masterClrMapping/>
  </p:clrMapOvr>
  <p:transition spd="med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NESSA CRUZ PADECEU,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379317"/>
      </p:ext>
    </p:extLst>
  </p:cSld>
  <p:clrMapOvr>
    <a:masterClrMapping/>
  </p:clrMapOvr>
  <p:transition spd="med"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POR MIM JÁ MORREU,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2243153"/>
      </p:ext>
    </p:extLst>
  </p:cSld>
  <p:clrMapOvr>
    <a:masterClrMapping/>
  </p:clrMapOvr>
  <p:transition spd="med"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MEU JESUS,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PARA DAR-ME PERDÃO;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2717548"/>
      </p:ext>
    </p:extLst>
  </p:cSld>
  <p:clrMapOvr>
    <a:masterClrMapping/>
  </p:clrMapOvr>
  <p:transition spd="med"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EU ME ALEGRO NA CRUZ,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006301"/>
      </p:ext>
    </p:extLst>
  </p:cSld>
  <p:clrMapOvr>
    <a:masterClrMapping/>
  </p:clrMapOvr>
  <p:transition spd="med"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DELA VEM GRAÇA E LUZ,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520548"/>
      </p:ext>
    </p:extLst>
  </p:cSld>
  <p:clrMapOvr>
    <a:masterClrMapping/>
  </p:clrMapOvr>
  <p:transition spd="med">
    <p:zoom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PARA MINHA SANTIFICAÇÃO.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758234"/>
      </p:ext>
    </p:extLst>
  </p:cSld>
  <p:clrMapOvr>
    <a:masterClrMapping/>
  </p:clrMapOvr>
  <p:transition spd="med">
    <p:zoom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SIM, EU AMO 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MENSAGEM DA CRUZ;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5212333"/>
      </p:ext>
    </p:extLst>
  </p:cSld>
  <p:clrMapOvr>
    <a:masterClrMapping/>
  </p:clrMapOvr>
  <p:transition spd="med">
    <p:zoom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‘TÉ MORRER EU A VOU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PROCLAMAR;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3926644"/>
      </p:ext>
    </p:extLst>
  </p:cSld>
  <p:clrMapOvr>
    <a:masterClrMapping/>
  </p:clrMapOvr>
  <p:transition spd="med">
    <p:zoom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LEVAREI EU TAMBÉM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MINHA CRUZ,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564348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COMO EMBLEMA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VERGONHA E DOR;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37613"/>
      </p:ext>
    </p:extLst>
  </p:cSld>
  <p:clrMapOvr>
    <a:masterClrMapping/>
  </p:clrMapOvr>
  <p:transition spd="med">
    <p:zoom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‘TE POR UMA COROA TROCAR.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1764158"/>
      </p:ext>
    </p:extLst>
  </p:cSld>
  <p:clrMapOvr>
    <a:masterClrMapping/>
  </p:clrMapOvr>
  <p:transition spd="med">
    <p:zoom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AQUI COM JESUS,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7682913"/>
      </p:ext>
    </p:extLst>
  </p:cSld>
  <p:clrMapOvr>
    <a:masterClrMapping/>
  </p:clrMapOvr>
  <p:transition spd="med">
    <p:zoom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VERGONHA DA CRUZ,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4089950"/>
      </p:ext>
    </p:extLst>
  </p:cSld>
  <p:clrMapOvr>
    <a:masterClrMapping/>
  </p:clrMapOvr>
  <p:transition spd="med">
    <p:zoom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QUERO SEMPRE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LEVAR E SOFRER;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7761967"/>
      </p:ext>
    </p:extLst>
  </p:cSld>
  <p:clrMapOvr>
    <a:masterClrMapping/>
  </p:clrMapOvr>
  <p:transition spd="med">
    <p:zoom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CRISTO VEM ME BUSCAR,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0669478"/>
      </p:ext>
    </p:extLst>
  </p:cSld>
  <p:clrMapOvr>
    <a:masterClrMapping/>
  </p:clrMapOvr>
  <p:transition spd="med">
    <p:zoom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COM ELE NO LAR,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304711"/>
      </p:ext>
    </p:extLst>
  </p:cSld>
  <p:clrMapOvr>
    <a:masterClrMapping/>
  </p:clrMapOvr>
  <p:transition spd="med">
    <p:zoom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UMA PARTE DA GLÓRIA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HEI DE TER.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8319780"/>
      </p:ext>
    </p:extLst>
  </p:cSld>
  <p:clrMapOvr>
    <a:masterClrMapping/>
  </p:clrMapOvr>
  <p:transition spd="med">
    <p:zoom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SIM, EU AMO 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MENSAGEM DA CRUZ;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4839520"/>
      </p:ext>
    </p:extLst>
  </p:cSld>
  <p:clrMapOvr>
    <a:masterClrMapping/>
  </p:clrMapOvr>
  <p:transition spd="med">
    <p:zoom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‘TÉ MORRER EU A VOU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PROCLAMAR;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7060288"/>
      </p:ext>
    </p:extLst>
  </p:cSld>
  <p:clrMapOvr>
    <a:masterClrMapping/>
  </p:clrMapOvr>
  <p:transition spd="med">
    <p:zoom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LEVAREI EU TAMBÉM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MINHA CRUZ,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4455944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MAS CONTEMPLO ESSA CRUZ,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183446"/>
      </p:ext>
    </p:extLst>
  </p:cSld>
  <p:clrMapOvr>
    <a:masterClrMapping/>
  </p:clrMapOvr>
  <p:transition spd="med">
    <p:zoom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‘TE POR UMA COROA TROCAR.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4583838"/>
      </p:ext>
    </p:extLst>
  </p:cSld>
  <p:clrMapOvr>
    <a:masterClrMapping/>
  </p:clrMapOvr>
  <p:transition spd="med">
    <p:zoom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88480540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PORQUE NELA JESUS,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029501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DEU A VIDA POR MIM PECADOR.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9655853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SIM, EU AMO 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MENSAGEM DA CRUZ;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352323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‘TÉ MORRER EU A VOU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PROCLAMAR;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91171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LEVAREI EU TAMBÉM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MINHA CRUZ,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28076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128</TotalTime>
  <Words>255</Words>
  <Application>Microsoft Office PowerPoint</Application>
  <PresentationFormat>Apresentação na tela (16:9)</PresentationFormat>
  <Paragraphs>58</Paragraphs>
  <Slides>41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41</vt:i4>
      </vt:variant>
    </vt:vector>
  </HeadingPairs>
  <TitlesOfParts>
    <vt:vector size="44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11</cp:revision>
  <dcterms:created xsi:type="dcterms:W3CDTF">2013-02-22T04:02:52Z</dcterms:created>
  <dcterms:modified xsi:type="dcterms:W3CDTF">2014-07-17T20:28:39Z</dcterms:modified>
</cp:coreProperties>
</file>