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767" r:id="rId2"/>
    <p:sldId id="768" r:id="rId3"/>
    <p:sldId id="769" r:id="rId4"/>
    <p:sldId id="770" r:id="rId5"/>
    <p:sldId id="771" r:id="rId6"/>
    <p:sldId id="772" r:id="rId7"/>
    <p:sldId id="791" r:id="rId8"/>
    <p:sldId id="792" r:id="rId9"/>
    <p:sldId id="773" r:id="rId10"/>
    <p:sldId id="774" r:id="rId11"/>
    <p:sldId id="793" r:id="rId12"/>
    <p:sldId id="794" r:id="rId13"/>
    <p:sldId id="775" r:id="rId1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29/10/2014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SATISFAÇÃO É TER A CRISTO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HÁ MAIOR PRAZER, JÁ VISTO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SEMPRE CANTANDO A MELODIA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SATISFAÇÃO SEM FIM.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SIM, PAZ REAL,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 GOZO NA AFLIÇÃO</a:t>
            </a:r>
          </a:p>
        </p:txBody>
      </p:sp>
    </p:spTree>
    <p:extLst>
      <p:ext uri="{BB962C8B-B14F-4D97-AF65-F5344CB8AC3E}">
        <p14:creationId xmlns:p14="http://schemas.microsoft.com/office/powerpoint/2010/main" val="3317061010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ACHEI UM SEGREDO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CRISTO NO CORAÇÃO.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660832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SOU DE JESUS, E AGORA EU SINTO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SATISFAÇÃO SEM FIM.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SIM, PAZ REAL,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 GOZO NA AFLIÇÃO</a:t>
            </a: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ACHEI UM SEGREDO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CRISTO NO CORAÇÃO.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SATISFAÇÃO É NÃO TER MEDO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MEU JESUS VIRÁ BEM CEDO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LOGO EM GLÓRIA EU HEI DE VÊ-LO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SATISFAÇÃO SEM FIM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SIM, PAZ REAL,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 GOZO NA AFLIÇÃO</a:t>
            </a:r>
          </a:p>
        </p:txBody>
      </p:sp>
    </p:spTree>
    <p:extLst>
      <p:ext uri="{BB962C8B-B14F-4D97-AF65-F5344CB8AC3E}">
        <p14:creationId xmlns:p14="http://schemas.microsoft.com/office/powerpoint/2010/main" val="1665461561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ACHEI UM SEGREDO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CRISTO NO CORAÇÃO.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044100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SATISFAÇÃO É NOVA VIDA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COM JESUS TENHO ALEGRIA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131</TotalTime>
  <Words>113</Words>
  <Application>Microsoft Office PowerPoint</Application>
  <PresentationFormat>Apresentação na tela (16:9)</PresentationFormat>
  <Paragraphs>24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6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2014-10-29T12:47:29Z</dcterms:modified>
</cp:coreProperties>
</file>