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É TER A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MAIOR PRAZER, JÁ VISTO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CANTANDO A MELODIA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SEM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PAZ REAL,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GOZO NA AFLIÇÃO</a:t>
            </a:r>
          </a:p>
        </p:txBody>
      </p:sp>
    </p:spTree>
    <p:extLst>
      <p:ext uri="{BB962C8B-B14F-4D97-AF65-F5344CB8AC3E}">
        <p14:creationId xmlns:p14="http://schemas.microsoft.com/office/powerpoint/2010/main" val="331706101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ACHEI UM SEGREDO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60832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SOU DE JESUS, E AGORA EU SINTO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SEM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PAZ REAL,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GOZO NA AFLIÇÃO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ACHEI UM SEGREDO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É NÃO TER MEDO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MEU JESUS VIRÁ BEM CEDO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LOGO EM GLÓRIA EU HEI DE VÊ-LO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SEM FIM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PAZ REAL,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GOZO NA AFLIÇÃO</a:t>
            </a:r>
          </a:p>
        </p:txBody>
      </p:sp>
    </p:spTree>
    <p:extLst>
      <p:ext uri="{BB962C8B-B14F-4D97-AF65-F5344CB8AC3E}">
        <p14:creationId xmlns:p14="http://schemas.microsoft.com/office/powerpoint/2010/main" val="166546156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ACHEI UM SEGREDO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04410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SATISFAÇÃO É NOVA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COM JESUS TENHO ALEGRIA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113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2014-10-29T12:47:29Z</dcterms:modified>
</cp:coreProperties>
</file>