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79" r:id="rId14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05/01/2015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 NOS CEGA O SOL ARDENTE,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VISTO EM SEU FULGOR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CRISTO, O VERBO FEZ-SE CARNE,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FEZ-SE NOSSA REDENÇÃO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 QUE NA GLÓRIA ETERNA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NÓS MIREMO-LO SEM VÉU,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PADECEU A MORTE,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NOVA ENTRADA ABRINDO AO CÉU.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QUEM CONTEMPLARÁ AQUELE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DO SOL É CRIADOR?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PATRIARCAS, NEM PROFETAS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CHEGARAM A AVISTAR,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NEM ADÃO CHEGOU A VÊ-LO,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ANTES MESMO DE PECAR.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LUZ, PRA QUAL O SOL É TREVAS,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QUEM TE PODE CONTEMPLAR?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NOSSOS OLHOS NUS, HUMANOS.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TE PODEM ENCARAR.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FOGO EM CIMA DA ARCA SANTA,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SARÇA ARDENTE NO SINAI,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SÃO FIGURAS SÓ DA GLÓRIA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 SENHOR, DO ETERNO PAI.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 TERMOS NÓS COM ELE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FRANCA E DOCE COMUNHÃO,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132</TotalTime>
  <Words>131</Words>
  <Application>Microsoft Office PowerPoint</Application>
  <PresentationFormat>Apresentação na tela (16:9)</PresentationFormat>
  <Paragraphs>24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6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15</cp:revision>
  <dcterms:created xsi:type="dcterms:W3CDTF">2013-02-22T04:02:52Z</dcterms:created>
  <dcterms:modified xsi:type="dcterms:W3CDTF">2015-01-05T10:53:55Z</dcterms:modified>
</cp:coreProperties>
</file>