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766" r:id="rId2"/>
    <p:sldId id="767" r:id="rId3"/>
    <p:sldId id="768" r:id="rId4"/>
    <p:sldId id="769" r:id="rId5"/>
    <p:sldId id="770" r:id="rId6"/>
    <p:sldId id="771" r:id="rId7"/>
    <p:sldId id="772" r:id="rId8"/>
    <p:sldId id="773" r:id="rId9"/>
    <p:sldId id="774" r:id="rId10"/>
    <p:sldId id="775" r:id="rId11"/>
    <p:sldId id="776" r:id="rId12"/>
    <p:sldId id="777" r:id="rId13"/>
    <p:sldId id="789" r:id="rId14"/>
    <p:sldId id="790" r:id="rId15"/>
    <p:sldId id="791" r:id="rId16"/>
    <p:sldId id="792" r:id="rId17"/>
    <p:sldId id="778" r:id="rId18"/>
    <p:sldId id="779" r:id="rId19"/>
    <p:sldId id="780" r:id="rId20"/>
    <p:sldId id="781" r:id="rId21"/>
    <p:sldId id="793" r:id="rId22"/>
    <p:sldId id="794" r:id="rId23"/>
    <p:sldId id="795" r:id="rId24"/>
    <p:sldId id="796" r:id="rId25"/>
    <p:sldId id="782" r:id="rId26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28" autoAdjust="0"/>
    <p:restoredTop sz="94737" autoAdjust="0"/>
  </p:normalViewPr>
  <p:slideViewPr>
    <p:cSldViewPr>
      <p:cViewPr varScale="1">
        <p:scale>
          <a:sx n="145" d="100"/>
          <a:sy n="145" d="100"/>
        </p:scale>
        <p:origin x="324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22/06/2018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9144000" cy="5143500"/>
          </a:xfrm>
          <a:prstGeom prst="foldedCorner">
            <a:avLst>
              <a:gd name="adj" fmla="val 12500"/>
            </a:avLst>
          </a:prstGeom>
          <a:noFill/>
          <a:ln>
            <a:noFill/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endParaRPr lang="pt-BR" sz="4000" b="1" dirty="0">
              <a:latin typeface="VAGRundschriftD" pitchFamily="34" charset="0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TU MINH’ALMA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 DEUS SUPLICAS,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200513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ESPERA N’ELE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COM FÉ E CALMA;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31107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JESUS DE TODOS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TEUS MALES SALVA,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006097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TE ABENÇOA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DOS ALTOS CÉUS.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806788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QUE TE ABATES,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Ó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MINHA ALMA?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0584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TE COMOVES,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PERDENDO A CALMA?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38649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TENHAS MEDO,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DEUS ESPERA,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72039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PORQUE BEM CEDO,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JESUS VIRÁ.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220179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TERÁS EM BREVE,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AS DORES FINDAS,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907461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NO DIA ALEGRE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DA SUA VINDA;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7653615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SE CRISTO TARDA,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ESPERA AINDA,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530334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NÃO RECEBES,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CONFIANDO FICAS,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MAS UM POUQUINHO 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O VERÁS.</a:t>
            </a:r>
          </a:p>
        </p:txBody>
      </p:sp>
    </p:spTree>
    <p:extLst>
      <p:ext uri="{BB962C8B-B14F-4D97-AF65-F5344CB8AC3E}">
        <p14:creationId xmlns:p14="http://schemas.microsoft.com/office/powerpoint/2010/main" val="133767365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QUE TE ABATES,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OH MINHA ALMA?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11675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TE COMOVES,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PERDENDO A CALMA?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8658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TENHAS MEDO,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DEUS ESPERA,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3166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PORQUE BEM CEDO,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JESUS VIRÁ.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2262022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379317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SUAS PROMESSAS,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QUE SÃO MUI RICAS,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3761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INFALÍVEIS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PRA TE VALER.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118344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QUE TE ABATES,</a:t>
            </a:r>
          </a:p>
          <a:p>
            <a:pPr algn="ctr">
              <a:defRPr/>
            </a:pPr>
            <a:r>
              <a:rPr lang="pt-BR" sz="2500" dirty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Ó</a:t>
            </a: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 MINHA ALMA?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029501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 TE COMOVES,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PERDENDO A CALMA?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965585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NÃO TENHAS MEDO,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EM DEUS ESPERA,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3352323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PORQUE BEM CEDO,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00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JESUS VIRÁ.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00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9911716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2286000" y="3963566"/>
            <a:ext cx="4572000" cy="861774"/>
          </a:xfrm>
          <a:prstGeom prst="rect">
            <a:avLst/>
          </a:prstGeom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ELE INTERCEDE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anose="020F0802020206020304" pitchFamily="34" charset="0"/>
              </a:rPr>
              <a:t>POR TI MINH’ALMA,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anose="020F08020202060203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280769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156</TotalTime>
  <Words>181</Words>
  <Application>Microsoft Office PowerPoint</Application>
  <PresentationFormat>Apresentação na tela (16:9)</PresentationFormat>
  <Paragraphs>48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28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Studio A Mensagem</cp:lastModifiedBy>
  <cp:revision>16</cp:revision>
  <dcterms:created xsi:type="dcterms:W3CDTF">2013-02-22T04:02:52Z</dcterms:created>
  <dcterms:modified xsi:type="dcterms:W3CDTF">2018-06-22T23:11:26Z</dcterms:modified>
</cp:coreProperties>
</file>