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9" r:id="rId14"/>
    <p:sldId id="790" r:id="rId15"/>
    <p:sldId id="791" r:id="rId16"/>
    <p:sldId id="792" r:id="rId17"/>
    <p:sldId id="778" r:id="rId18"/>
    <p:sldId id="779" r:id="rId19"/>
    <p:sldId id="780" r:id="rId20"/>
    <p:sldId id="781" r:id="rId21"/>
    <p:sldId id="793" r:id="rId22"/>
    <p:sldId id="794" r:id="rId23"/>
    <p:sldId id="795" r:id="rId24"/>
    <p:sldId id="796" r:id="rId25"/>
    <p:sldId id="78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TU MINH’ALMA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DEUS SUPLICAS,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ESPERA N’ELE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FÉ E CALMA;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JESUS DE TODOS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TEUS MALES SALVA,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TE ABENÇOA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DOS ALTOS CÉUS.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QUE TE ABATES,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Ó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MINHA ALMA?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584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TE COMOVES,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PERDENDO A CALMA?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3864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TENHAS MEDO,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DEUS ESPERA,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203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PORQUE BEM CEDO,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JESUS VIRÁ.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017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TERÁS EM BREVE,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AS DORES FINDAS,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 DIA ALEGRE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DA SUA VINDA;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CRISTO TARDA,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ESPERA AINDA,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NÃO RECEBES,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CONFIANDO FICAS,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UM POUQUINHO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O VERÁS.</a:t>
            </a: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QUE TE ABATES,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 MINHA ALMA?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1167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TE COMOVES,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PERDENDO A CALMA?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8658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TENHAS MEDO,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DEUS ESPERA,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16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PORQUE BEM CEDO,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JESUS VIRÁ.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620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SUAS PROMESSAS,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SÃO MUI RICAS,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INFALÍVEIS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PRA TE VALER.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QUE TE ABATES,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Ó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MINHA ALMA?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TE COMOVES,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PERDENDO A CALMA?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TENHAS MEDO,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DEUS ESPERA,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PORQUE BEM CEDO,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JESUS VIRÁ.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ELE INTERCEDE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TI MINH’ALMA,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156</TotalTime>
  <Words>181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2018-06-22T23:11:26Z</dcterms:modified>
</cp:coreProperties>
</file>