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  <p:sldId id="779" r:id="rId19"/>
    <p:sldId id="780" r:id="rId20"/>
    <p:sldId id="781" r:id="rId21"/>
    <p:sldId id="793" r:id="rId22"/>
    <p:sldId id="794" r:id="rId23"/>
    <p:sldId id="795" r:id="rId24"/>
    <p:sldId id="796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22/06/2018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TU MINH’ALMA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DEUS SUPLICAS,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ESPERA N’ELE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FÉ E CALMA;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DE TODOS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TEUS MALES SALVA,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TE ABENÇOA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DOS ALTOS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QUE TE ABATES,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MINHA ALMA?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584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TE COMOVES,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PERDENDO A CALMA?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3864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TENHAS MEDO,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DEUS ESPERA,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7203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BEM CEDO,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VIRÁ.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2017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TERÁS EM BREVE,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AS DORES FINDAS,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DIA ALEGRE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DA SUA VINDA;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CRISTO TARDA,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ESPERA AINDA,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NÃO RECEBES,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CONFIANDO FICAS,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UM POUQUINHO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O VERÁS.</a:t>
            </a: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QUE TE ABATES,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MINHA ALMA?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1167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TE COMOVES,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PERDENDO A CALMA?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8658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TENHAS MEDO,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DEUS ESPERA,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316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BEM CEDO,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VIRÁ.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2620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SUAS PROMESSAS,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SÃO MUI RICAS,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INFALÍVEIS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TE VALER.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QUE TE ABATES,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MINHA ALMA?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TE COMOVES,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PERDENDO A CALMA?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TENHAS MEDO,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DEUS ESPERA,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PORQUE BEM CEDO,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JESUS VIRÁ.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INTERCEDE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TI MINH’ALMA,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156</TotalTime>
  <Words>181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2018-06-22T23:11:26Z</dcterms:modified>
</cp:coreProperties>
</file>