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7" r:id="rId8"/>
    <p:sldId id="798" r:id="rId9"/>
    <p:sldId id="773" r:id="rId10"/>
    <p:sldId id="774" r:id="rId11"/>
    <p:sldId id="799" r:id="rId12"/>
    <p:sldId id="800" r:id="rId13"/>
    <p:sldId id="775" r:id="rId14"/>
    <p:sldId id="776" r:id="rId15"/>
    <p:sldId id="801" r:id="rId16"/>
    <p:sldId id="802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72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EU TIVER JESUS COMIGO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POR ELE AUXILIADO,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SE CRISTO SEGURAR-ME,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AONDE ME MANDAR, 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363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ONDE QUER QUE FOR, 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287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TERMINAR A VIDA,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FINDA MINHA TRISTE LIDA.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DEMORAREI A 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EU PRA MEU SENHOR 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3126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ONDE QUER QUE FOR, 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8031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POR ELE FOR MANDADO,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QUALQUER LUGAR 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ONDE QUER QUE FOR, 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SEJA POR CAMINHO DURO,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ESPINHOSO OU INSEGURO</a:t>
            </a: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SEUS BRAÇOS BEM SEGURO,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AONDE ME MANDAR 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2377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SEGUIREI AO MEU BOM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ONDE QUER QUE FOR, IREI.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9654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MALES PODERÃO CERCAR-ME,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OU PERIGOS ASSUSTAR-ME,</a:t>
            </a: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169</TotalTime>
  <Words>168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2016-06-29T22:05:51Z</dcterms:modified>
</cp:coreProperties>
</file>