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  <p:sldId id="778" r:id="rId19"/>
    <p:sldId id="797" r:id="rId20"/>
    <p:sldId id="798" r:id="rId21"/>
    <p:sldId id="779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VINDE, TODOS OS PECADORES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JESUS, O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CAMINHO, GUIA CERTO,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SUA GRAÇA SEMPRE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4382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5549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TENHO GOZO MUI SUPERNO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SANGUE QUE VERTEU,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NEM O MUNDO, NEM O INFERNO,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TIRA A VIDA QUE ME DEU.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4803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3237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CRISTO VIER DA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BUSCAR O POVO SEU,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CONTAREMOS A HISTÓRIA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AMOR DE DEUS,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574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VINDE LOGO, SEM TEMORES,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ENCONTRAR O REDENTOR.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26693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Raavi" panose="020B0502040204020203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DÁ AOS FRACOS, FORTALEZA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DAS MONTANHAS PLANOS FAZ,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 DESERTO DÁ BELEZA,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AOS CRENTES, LUZ E PAZ.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34889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EU SEI; OH! EU SEI.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SALVA O PERDIDO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540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NAS FRAQUEZAS, EI-LO PERTO,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DOMINANDO A FORÇA MÁ;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143</TotalTime>
  <Words>263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2016-06-29T22:06:00Z</dcterms:modified>
</cp:coreProperties>
</file>