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  <p:sldId id="778" r:id="rId19"/>
    <p:sldId id="797" r:id="rId20"/>
    <p:sldId id="798" r:id="rId21"/>
    <p:sldId id="779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VINDE, TODOS OS PECADORES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JESUS, O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CAMINHO, GUIA CERTO,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SUA GRAÇA SEMPRE DÁ.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04382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45549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TENHO GOZO MUI SUPERNO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PELO SANGUE QUE VERTEU,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NEM O MUNDO, NEM O INFERNO,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TIRA A VIDA QUE ME DEU.</a:t>
            </a: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84803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832376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CRISTO VIER DA GLÓRIA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BUSCAR O POVO SEU,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CONTAREMOS A HISTÓRIA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 AMOR DE DEUS, NO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0574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VINDE LOGO, SEM TEMORES,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ENCONTRAR O REDENTOR.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226693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Raavi" panose="020B0502040204020203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  <a:cs typeface="Raavi" panose="020B0502040204020203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DÁ AOS FRACOS, FORTALEZA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DAS MONTANHAS PLANOS FAZ,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AO DESERTO DÁ BELEZA,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AOS CRENTES, LUZ E PAZ.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034889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 EU SEI; OH! EU SEI.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SALVA O PERDIDO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3540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NAS FRAQUEZAS, EI-LO PERTO,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DOMINANDO A FORÇA MÁ;</a:t>
            </a: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143</TotalTime>
  <Words>263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Raavi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2016-06-29T22:06:00Z</dcterms:modified>
</cp:coreProperties>
</file>