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767" r:id="rId2"/>
    <p:sldId id="768" r:id="rId3"/>
    <p:sldId id="769" r:id="rId4"/>
    <p:sldId id="770" r:id="rId5"/>
    <p:sldId id="794" r:id="rId6"/>
    <p:sldId id="789" r:id="rId7"/>
    <p:sldId id="790" r:id="rId8"/>
    <p:sldId id="791" r:id="rId9"/>
    <p:sldId id="792" r:id="rId10"/>
    <p:sldId id="793" r:id="rId11"/>
    <p:sldId id="771" r:id="rId12"/>
    <p:sldId id="772" r:id="rId13"/>
    <p:sldId id="773" r:id="rId14"/>
    <p:sldId id="774" r:id="rId15"/>
    <p:sldId id="795" r:id="rId16"/>
    <p:sldId id="796" r:id="rId17"/>
    <p:sldId id="797" r:id="rId18"/>
    <p:sldId id="798" r:id="rId19"/>
    <p:sldId id="799" r:id="rId20"/>
    <p:sldId id="775" r:id="rId21"/>
    <p:sldId id="776" r:id="rId22"/>
    <p:sldId id="777" r:id="rId23"/>
    <p:sldId id="778" r:id="rId24"/>
    <p:sldId id="800" r:id="rId25"/>
    <p:sldId id="801" r:id="rId26"/>
    <p:sldId id="802" r:id="rId27"/>
    <p:sldId id="803" r:id="rId28"/>
    <p:sldId id="804" r:id="rId29"/>
    <p:sldId id="779" r:id="rId30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28" autoAdjust="0"/>
    <p:restoredTop sz="94737" autoAdjust="0"/>
  </p:normalViewPr>
  <p:slideViewPr>
    <p:cSldViewPr>
      <p:cViewPr varScale="1">
        <p:scale>
          <a:sx n="115" d="100"/>
          <a:sy n="115" d="100"/>
        </p:scale>
        <p:origin x="438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17/07/2014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 ESTE MUNDO TE NEGAR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OS SEUS BENS A DESFRUTAR;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732"/>
            <a:ext cx="554355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TEU CUIDADO LEVA A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DEUS E DEIXA ALI.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017164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 SATÃ VIER TENTAR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TEU CORAÇÃO FALHAR,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4360051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NÃO TE ESQUEÇAS DE QUE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DEUS VÊ TUDO AQUI,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255307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ELE SEMPRE AJUDARÁ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SEGURO GUIARÁ,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2415153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TEU CUIDADO LEVA 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DEUS E DEIXA ALI.</a:t>
            </a:r>
          </a:p>
        </p:txBody>
      </p:sp>
    </p:spTree>
    <p:extLst>
      <p:ext uri="{BB962C8B-B14F-4D97-AF65-F5344CB8AC3E}">
        <p14:creationId xmlns:p14="http://schemas.microsoft.com/office/powerpoint/2010/main" val="2331476737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732"/>
            <a:ext cx="554355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DEIXA ALI,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DEIXA ALI,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453981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732"/>
            <a:ext cx="554355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TEU CUIDADO LEVA 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DEUS E DEIXA ALI,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126399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203700"/>
            <a:ext cx="5543550" cy="477838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CONFIANDO EM SEU PODER,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867054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203700"/>
            <a:ext cx="5543550" cy="477838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ELE PODE TE ACORRER,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801725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732"/>
            <a:ext cx="554355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TEU CUIDADO LEVA A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DEUS E DEIXA ALI.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740565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 É PRECISO DE VIVER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COM POUCO AQUI,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6959154"/>
      </p:ext>
    </p:extLst>
  </p:cSld>
  <p:clrMapOvr>
    <a:masterClrMapping/>
  </p:clrMapOvr>
  <p:transition spd="med"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 TEU CORPO SOFREDOR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TEM NA VIDA DISSABOR,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8700534"/>
      </p:ext>
    </p:extLst>
  </p:cSld>
  <p:clrMapOvr>
    <a:masterClrMapping/>
  </p:clrMapOvr>
  <p:transition spd="med"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TU’ALMA ESTÁ BEM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TRISTE AFLITA EM TI,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2175985"/>
      </p:ext>
    </p:extLst>
  </p:cSld>
  <p:clrMapOvr>
    <a:masterClrMapping/>
  </p:clrMapOvr>
  <p:transition spd="med"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CRISTO PODE COMPREENDER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QUE SOBRE TI VIER,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6461033"/>
      </p:ext>
    </p:extLst>
  </p:cSld>
  <p:clrMapOvr>
    <a:masterClrMapping/>
  </p:clrMapOvr>
  <p:transition spd="med">
    <p:zo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TEU CUIDADO </a:t>
            </a:r>
            <a:r>
              <a:rPr lang="pt-BR" sz="250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LEVA A </a:t>
            </a:r>
          </a:p>
          <a:p>
            <a:pPr algn="ctr">
              <a:defRPr/>
            </a:pPr>
            <a:r>
              <a:rPr lang="pt-BR" sz="250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DEUS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DEIXA ALI.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1672906"/>
      </p:ext>
    </p:extLst>
  </p:cSld>
  <p:clrMapOvr>
    <a:masterClrMapping/>
  </p:clrMapOvr>
  <p:transition spd="med">
    <p:zo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732"/>
            <a:ext cx="554355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DEIXA ALI,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DEIXA ALI,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007462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732"/>
            <a:ext cx="554355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TEU CUIDADO LEVA 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DEUS E DEIXA ALI,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092747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203700"/>
            <a:ext cx="5543550" cy="477838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CONFIANDO EM SEU PODER,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398959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203700"/>
            <a:ext cx="5543550" cy="477838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ELE PODE TE ACORRER,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139909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732"/>
            <a:ext cx="554355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TEU CUIDADO LEVA A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DEUS E DEIXA ALI.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088279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8917860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NÃO TE ESQUEÇAS QUE JESUS,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8151664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TE COMPROU COM MUITA DOR.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2635464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TEUS CUIDADOS LEVA A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DEUS E DEIXA ALI.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3087399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732"/>
            <a:ext cx="554355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DEIXA ALI,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DEIXA ALI,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325389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732"/>
            <a:ext cx="554355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TEU CUIDADO LEVA 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DEUS E DEIXA ALI,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802444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203700"/>
            <a:ext cx="5543550" cy="477838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CONFIANDO EM SEU PODER,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656725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203700"/>
            <a:ext cx="5543550" cy="477838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ELE PODE TE ACORRER,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72457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138</TotalTime>
  <Words>214</Words>
  <Application>Microsoft Office PowerPoint</Application>
  <PresentationFormat>Apresentação na tela (16:9)</PresentationFormat>
  <Paragraphs>48</Paragraphs>
  <Slides>29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29</vt:i4>
      </vt:variant>
    </vt:vector>
  </HeadingPairs>
  <TitlesOfParts>
    <vt:vector size="32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Operador</cp:lastModifiedBy>
  <cp:revision>13</cp:revision>
  <dcterms:created xsi:type="dcterms:W3CDTF">2013-02-22T04:02:52Z</dcterms:created>
  <dcterms:modified xsi:type="dcterms:W3CDTF">2014-07-17T20:29:35Z</dcterms:modified>
</cp:coreProperties>
</file>