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767" r:id="rId2"/>
    <p:sldId id="768" r:id="rId3"/>
    <p:sldId id="769" r:id="rId4"/>
    <p:sldId id="770" r:id="rId5"/>
    <p:sldId id="794" r:id="rId6"/>
    <p:sldId id="789" r:id="rId7"/>
    <p:sldId id="790" r:id="rId8"/>
    <p:sldId id="791" r:id="rId9"/>
    <p:sldId id="792" r:id="rId10"/>
    <p:sldId id="793" r:id="rId11"/>
    <p:sldId id="771" r:id="rId12"/>
    <p:sldId id="772" r:id="rId13"/>
    <p:sldId id="773" r:id="rId14"/>
    <p:sldId id="774" r:id="rId15"/>
    <p:sldId id="795" r:id="rId16"/>
    <p:sldId id="796" r:id="rId17"/>
    <p:sldId id="797" r:id="rId18"/>
    <p:sldId id="798" r:id="rId19"/>
    <p:sldId id="799" r:id="rId20"/>
    <p:sldId id="775" r:id="rId21"/>
    <p:sldId id="776" r:id="rId22"/>
    <p:sldId id="777" r:id="rId23"/>
    <p:sldId id="778" r:id="rId24"/>
    <p:sldId id="800" r:id="rId25"/>
    <p:sldId id="801" r:id="rId26"/>
    <p:sldId id="802" r:id="rId27"/>
    <p:sldId id="803" r:id="rId28"/>
    <p:sldId id="804" r:id="rId29"/>
    <p:sldId id="779" r:id="rId3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ESTE MUNDO TE NEGAR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SEUS BENS A DESFRUTAR;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CUIDADO LEVA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 DEIXA ALI.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1716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SATÃ VIER TENTAR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TEU CORAÇÃO FALHAR,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 ESQUEÇAS DE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VÊ TUDO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SEMPRE AJUDARÁ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SEGURO GUIARÁ,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CUIDADO LEVA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 DEIXA ALI.</a:t>
            </a: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ALI,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5398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CUIDADO LEVA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 DEIXA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2639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CONFIANDO EM SEU PODER,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6705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PODE TE ACORRER,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0172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CUIDADO LEVA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 DEIXA ALI.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056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É PRECISO DE VIVER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POUCO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TEU CORPO SOFREDOR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NA VIDA DISSABOR,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TU’ALMA ESTÁ BEM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TRISTE AFLITA EM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PODE COMPREENDER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QUE SOBRE TI VIER,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CUIDADO 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 A </a:t>
            </a:r>
          </a:p>
          <a:p>
            <a:pPr algn="ctr">
              <a:defRPr/>
            </a:pP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DEIXA ALI.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ALI,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0746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CUIDADO LEVA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 DEIXA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9274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CONFIANDO EM SEU PODER,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9895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PODE TE ACORRER,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3990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CUIDADO LEVA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 DEIXA ALI.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8827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 ESQUEÇAS QUE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COMPROU COM MUITA 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TEUS CUIDADOS LEVA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 DEIXA ALI.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087399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ALI,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2538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CUIDADO LEVA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 DEIXA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02444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CONFIANDO EM SEU PODER,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5672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PODE TE ACORRER,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245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138</TotalTime>
  <Words>214</Words>
  <Application>Microsoft Office PowerPoint</Application>
  <PresentationFormat>Apresentação na tela (16:9)</PresentationFormat>
  <Paragraphs>48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13</cp:revision>
  <dcterms:created xsi:type="dcterms:W3CDTF">2013-02-22T04:02:52Z</dcterms:created>
  <dcterms:modified xsi:type="dcterms:W3CDTF">2014-07-17T20:29:35Z</dcterms:modified>
</cp:coreProperties>
</file>