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91" r:id="rId10"/>
    <p:sldId id="792" r:id="rId11"/>
    <p:sldId id="793" r:id="rId12"/>
    <p:sldId id="794" r:id="rId13"/>
    <p:sldId id="775" r:id="rId14"/>
    <p:sldId id="776" r:id="rId15"/>
    <p:sldId id="777" r:id="rId16"/>
    <p:sldId id="778" r:id="rId17"/>
    <p:sldId id="795" r:id="rId18"/>
    <p:sldId id="796" r:id="rId19"/>
    <p:sldId id="797" r:id="rId20"/>
    <p:sldId id="798" r:id="rId21"/>
    <p:sldId id="779" r:id="rId22"/>
    <p:sldId id="780" r:id="rId23"/>
    <p:sldId id="781" r:id="rId24"/>
    <p:sldId id="782" r:id="rId25"/>
    <p:sldId id="799" r:id="rId26"/>
    <p:sldId id="800" r:id="rId27"/>
    <p:sldId id="801" r:id="rId28"/>
    <p:sldId id="802" r:id="rId29"/>
    <p:sldId id="783" r:id="rId30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05/01/2015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O SENHOR É POR NÓS,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SERÁ CONTRA NÓS?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O SENHOR É POR NÓS,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SERÁ CONTRA NÓS?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69680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É NOSSO REFÚGIO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 VERDADEIRO ABRIGO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93166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SEU NOME É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CRISTO FILHO DO DEUS VIVO.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915545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NÃO TEMAS MEU IRMÃO,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ESSA SUA ENFERMIDADE</a:t>
            </a: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NOSSO JEOVÁ RAFA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O QUE TE SARA DE VERDADE.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LEMBRE SEMPRE QUE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ESTÁ CONTIGO NA AMARGURA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QUE JÁ FOMOS SARADOS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PELAS SUAS PISADURAS.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O SENHOR É POR NÓS,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SERÁ CONTRA NÓS?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527366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O SENHOR É POR NÓS,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SERÁ CONTRA NÓS?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7988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É NOSSO REFÚGIO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 VERDADEIRO ABRIGO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388602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O SENHOR É POR NÓS,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SERÁ CONTRA NÓS?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SEU NOME É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CRISTO FILHO DO DEUS VIVO.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044506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NÃO TEMAS MEU IRMÃO,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PERSEGUIÇÃO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QUANDO FAZEM ASSIM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GRANDE O VOSSO GALARDÃO.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ANTES DE VOCÊ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JÁ PERSEGUIRAM A JESUS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AMANDO MUITO MAIS AS TREVAS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ABORRECENDO A LUZ.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O SENHOR É POR NÓS,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SERÁ CONTRA NÓS?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720076"/>
      </p:ext>
    </p:extLst>
  </p:cSld>
  <p:clrMapOvr>
    <a:masterClrMapping/>
  </p:clrMapOvr>
  <p:transition spd="med"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O SENHOR É POR NÓS,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SERÁ CONTRA NÓS?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461645"/>
      </p:ext>
    </p:extLst>
  </p:cSld>
  <p:clrMapOvr>
    <a:masterClrMapping/>
  </p:clrMapOvr>
  <p:transition spd="med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É NOSSO REFÚGIO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 VERDADEIRO ABRIGO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869858"/>
      </p:ext>
    </p:extLst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SEU NOME É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CRISTO FILHO DO DEUS VIVO.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151181"/>
      </p:ext>
    </p:extLst>
  </p:cSld>
  <p:clrMapOvr>
    <a:masterClrMapping/>
  </p:clrMapOvr>
  <p:transition spd="med"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É NOSSO REFÚGIO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 VERDADEIRO ABRIGO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SEU NOME É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CRISTO FILHO DO DEUS VIVO.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NÃO TEMAS MEU IRMÃO,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TEMAS O PERIGO.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O ADVERSÁRIO É GRANDE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MAIOR É O QUE ESTÁ CONTIGO.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 DEVES SEMPRE LEMBRAR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NUNCA ESTÁS SÓS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O SENHOR É POR NÓS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SERÁ CONTRA NÓS?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O SENHOR É POR NÓS,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SERÁ CONTRA NÓS?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29382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134</TotalTime>
  <Words>296</Words>
  <Application>Microsoft Office PowerPoint</Application>
  <PresentationFormat>Apresentação na tela (16:9)</PresentationFormat>
  <Paragraphs>56</Paragraphs>
  <Slides>29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2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2015-01-05T11:26:28Z</dcterms:modified>
</cp:coreProperties>
</file>