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89" r:id="rId14"/>
    <p:sldId id="790" r:id="rId15"/>
    <p:sldId id="791" r:id="rId16"/>
    <p:sldId id="792" r:id="rId17"/>
    <p:sldId id="778" r:id="rId18"/>
    <p:sldId id="779" r:id="rId19"/>
    <p:sldId id="780" r:id="rId20"/>
    <p:sldId id="781" r:id="rId21"/>
    <p:sldId id="793" r:id="rId22"/>
    <p:sldId id="794" r:id="rId23"/>
    <p:sldId id="795" r:id="rId24"/>
    <p:sldId id="796" r:id="rId25"/>
    <p:sldId id="782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52" d="100"/>
          <a:sy n="152" d="100"/>
        </p:scale>
        <p:origin x="144" y="3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14/10/2015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 A FÉ POR VEZES FALTA,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1984" y="4155926"/>
            <a:ext cx="4878288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NÃO POSSO A CRISTO VER,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EIS QUE EM MEIO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A TEMPESTADE,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OUÇO O SALVADOR DIZER: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 NÃO TEMAS,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SOU CONTIGO,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89797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TEU PILOTO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ATÉ O FIM.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29216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TE IMPORTES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PERIGO,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3518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EIS A MÃO,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CONFIA EM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39921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A ALMA SE ABATE,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400600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OS DIAS LONGOS SÃO,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VOLVO O OLHAR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AO MEU PILOTO,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35696" y="4155926"/>
            <a:ext cx="5544616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O SOL NÃO POSSO VER,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ESTE CANTO ESCUTO ENTÃO: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 NÃO TEMAS,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SOU CONTIGO,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03846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TEU PILOTO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ATÉ O FIM.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5204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TE IMPORTES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PERIGO,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86467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EIS A MÃO,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CONFIA EM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33573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JESUS EU DIGO HUMILDE: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“OH, VEM MEU PILOTO SER”.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 NÃO TEMAS,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SOU CONTIGO,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TEU PILOTO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ATÉ O FIM.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TE IMPORTES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PERIGO,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EIS A MÃO,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CONFIA EM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A TENTAÇÃO </a:t>
            </a:r>
          </a:p>
          <a:p>
            <a:pPr algn="ctr">
              <a:defRPr/>
            </a:pPr>
            <a:r>
              <a:rPr lang="pt-BR" sz="250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 </a:t>
            </a:r>
            <a:r>
              <a:rPr lang="pt-BR" sz="250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ENVOLVE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143</TotalTime>
  <Words>164</Words>
  <Application>Microsoft Office PowerPoint</Application>
  <PresentationFormat>Apresentação na tela (16:9)</PresentationFormat>
  <Paragraphs>39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9" baseType="lpstr">
      <vt:lpstr>Arial Rounded MT Bold</vt:lpstr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13</cp:revision>
  <dcterms:created xsi:type="dcterms:W3CDTF">2013-02-22T04:02:52Z</dcterms:created>
  <dcterms:modified xsi:type="dcterms:W3CDTF">2015-10-14T22:32:54Z</dcterms:modified>
</cp:coreProperties>
</file>