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52" d="100"/>
          <a:sy n="152" d="100"/>
        </p:scale>
        <p:origin x="144" y="3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14/10/2015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A FÉ POR VEZES FALTA,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41984" y="4155926"/>
            <a:ext cx="4878288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NÃO POSSO A CRISTO 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QUE EM MEIO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A TEMPESTADE,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OUÇO O SALVADOR DIZER: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 NÃO TEMAS,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SOU CONTIGO,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979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TEU PILOTO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ATÉ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2921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 IMPORTES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PERIGO,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3518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A MÃO,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CONFIA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3992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ALMA SE ABATE,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400600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OS DIAS LONGOS SÃO,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VOLVO O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AO MEU PILOTO,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4155926"/>
            <a:ext cx="554461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O SOL NÃO POSSO 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ESTE CANTO ESCUTO ENTÃO: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 NÃO TEMAS,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SOU CONTIGO,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03846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TEU PILOTO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ATÉ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5204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 IMPORTES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PERIGO,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8646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A MÃO,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CONFIA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3357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JESUS EU DIGO HUMILDE: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“OH, VEM MEU PILOTO SER”.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 NÃO TEMAS,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SOU CONTIGO,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TEU PILOTO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ATÉ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 IMPORTES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PERIGO,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A MÃO,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CONFIA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TENTAÇÃO </a:t>
            </a:r>
          </a:p>
          <a:p>
            <a:pPr algn="ctr">
              <a:defRPr/>
            </a:pP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ENVOLVE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143</TotalTime>
  <Words>164</Words>
  <Application>Microsoft Office PowerPoint</Application>
  <PresentationFormat>Apresentação na tela (16:9)</PresentationFormat>
  <Paragraphs>39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13</cp:revision>
  <dcterms:created xsi:type="dcterms:W3CDTF">2013-02-22T04:02:52Z</dcterms:created>
  <dcterms:modified xsi:type="dcterms:W3CDTF">2015-10-14T22:32:54Z</dcterms:modified>
</cp:coreProperties>
</file>