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91" r:id="rId14"/>
    <p:sldId id="792" r:id="rId15"/>
    <p:sldId id="793" r:id="rId16"/>
    <p:sldId id="794" r:id="rId17"/>
    <p:sldId id="779" r:id="rId18"/>
    <p:sldId id="780" r:id="rId19"/>
    <p:sldId id="781" r:id="rId20"/>
    <p:sldId id="782" r:id="rId21"/>
    <p:sldId id="795" r:id="rId22"/>
    <p:sldId id="796" r:id="rId23"/>
    <p:sldId id="797" r:id="rId24"/>
    <p:sldId id="798" r:id="rId25"/>
    <p:sldId id="783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10/08/2016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 DA VIDA AS VAGAS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PROCELOSAS SÃO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É A CRUZ PESADA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 TENS DE LEVAR?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CONTA AS MUITAS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BÊNÇÃOS NÃO DUVIDARÁS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EM CANTO ALEGRE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OS DIAS PASSARÁS.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CONTA AS BÊNÇÃOS,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CONTA QUANTAS SÃO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97980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RECEBIDAS 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DIVINA MÃO,</a:t>
            </a:r>
          </a:p>
        </p:txBody>
      </p:sp>
    </p:spTree>
    <p:extLst>
      <p:ext uri="{BB962C8B-B14F-4D97-AF65-F5344CB8AC3E}">
        <p14:creationId xmlns:p14="http://schemas.microsoft.com/office/powerpoint/2010/main" val="9792095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VEM DIZE-LAS,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TODAS DE UMA VEZ,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13804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VERÁS SURPRESO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QUANTO DEUS JÁ FEZ.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28701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VIRES OUTROS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 SEU OURO E BENS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LEMBRA QUE TESOUROS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PROMETIDOS TENS.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NUNCA OS BENS DA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TERRA PODERÃO COMPRAR.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 COM DESALENTO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JULGAS TUDO EM VÃO,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A MANSÃO CELESTE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EM QUE VAIS HABITAR.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CONTA AS BÊNÇÃOS,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CONTA QUANTAS SÃO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017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RECEBIDAS 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DIVINA MÃO,</a:t>
            </a:r>
          </a:p>
        </p:txBody>
      </p:sp>
    </p:spTree>
    <p:extLst>
      <p:ext uri="{BB962C8B-B14F-4D97-AF65-F5344CB8AC3E}">
        <p14:creationId xmlns:p14="http://schemas.microsoft.com/office/powerpoint/2010/main" val="261663022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VEM DIZE-LAS,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TODAS DE UMA VEZ,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97212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VERÁS SURPRESO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QUANTO DEUS JÁ FEZ.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89422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CONTA AS MUITAS BÊNÇÃOS,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DIZE-AS DE UMA VEZ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VERÁS COM SURPRESA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QUANTO DEUS JÁ FEZ.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CONTA AS BÊNÇÃOS,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CONTA QUANTAS SÃO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RECEBIDAS 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DIVINA MÃO,</a:t>
            </a: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VEM DIZE-LAS,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TODAS DE UMA VEZ,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VERÁS SURPRESO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QUANTO DEUS JÁ FEZ.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TENS ACASO MÁGOAS,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TRISTE É TEU LIDAR?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215</TotalTime>
  <Words>178</Words>
  <Application>Microsoft Office PowerPoint</Application>
  <PresentationFormat>Apresentação na tela (16:9)</PresentationFormat>
  <Paragraphs>48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2016-08-10T22:37:24Z</dcterms:modified>
</cp:coreProperties>
</file>