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7" r:id="rId2"/>
    <p:sldId id="768" r:id="rId3"/>
    <p:sldId id="769" r:id="rId4"/>
    <p:sldId id="770" r:id="rId5"/>
    <p:sldId id="771" r:id="rId6"/>
    <p:sldId id="772" r:id="rId7"/>
    <p:sldId id="791" r:id="rId8"/>
    <p:sldId id="792" r:id="rId9"/>
    <p:sldId id="773" r:id="rId10"/>
    <p:sldId id="774" r:id="rId11"/>
    <p:sldId id="793" r:id="rId12"/>
    <p:sldId id="794" r:id="rId13"/>
    <p:sldId id="775" r:id="rId14"/>
    <p:sldId id="776" r:id="rId15"/>
    <p:sldId id="795" r:id="rId16"/>
    <p:sldId id="796" r:id="rId17"/>
    <p:sldId id="777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06/01/2015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NOSSAS VOZES JUBILOSAS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ELEVEMOS COM FERVOR,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AOS QUE LUTAM DENODADOS,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DIFUNDIR A LUZ.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SOIS BEM-VINDOS, SOIS BEM-VINDOS,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CAMPEÕES DE JEOVÁ;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909656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PARABÉNS, MAS NÃO FINGIDOS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CONGREGAÇÃO VOS DÁ.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600958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DOS FIÉIS É O BEM SUPREMO,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TRABALHAR SEM DILAÇÃO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PRA FAZER QUE O REI ETERNO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REINE EM CADA CORAÇÃO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SOIS BEM-VINDOS, SOIS BEM-VINDOS,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CAMPEÕES DE JEOVÁ;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189357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PARABÉNS, MAS NÃO FINGIDOS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CONGREGAÇÃO VOS DÁ.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38150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PELA VINDA AMISTOSA,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DOS OBREIROS DO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SOIS BEM-VINDOS, SOIS BEM-VINDOS,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CAMPEÕES DE JEOVÁ;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PARABÉNS, MAS NÃO FINGIDOS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CONGREGAÇÃO VOS DÁ.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RECEBEI OS LUTADORES,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 VERDADE, DO AMOR;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DEMOS A JESUS LOUVORES,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OS TROUXE COM VIGOR.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SOIS BEM-VINDOS, SOIS BEM-VINDOS,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CAMPEÕES DE JEOVÁ;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112023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PARABÉNS, MAS NÃO FINGIDOS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CONGREGAÇÃO VOS DÁ.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728927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ABRAÇAI OS BONS SOLDADOS,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DAS FILEIRAS DE JESUS,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158</TotalTime>
  <Words>157</Words>
  <Application>Microsoft Office PowerPoint</Application>
  <PresentationFormat>Apresentação na tela (16:9)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16</cp:revision>
  <dcterms:created xsi:type="dcterms:W3CDTF">2013-02-22T04:02:52Z</dcterms:created>
  <dcterms:modified xsi:type="dcterms:W3CDTF">2015-01-06T19:18:14Z</dcterms:modified>
</cp:coreProperties>
</file>