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06/01/2015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NOSSAS VOZES JUBILOSAS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ELEVEMOS COM FERVOR,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AOS QUE LUTAM DENODADOS,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DIFUNDIR 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SOIS BEM-VINDOS, SOIS BEM-VINDOS,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CAMPEÕES DE JEOVÁ;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909656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PARABÉNS, MAS NÃO FINGIDOS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CONGREGAÇÃO VOS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60095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FIÉIS É O BEM SUPREMO,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TRABALHAR SEM DILAÇÃO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PRA FAZER QUE O REI ETERNO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REINE EM CADA CORAÇÃO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SOIS BEM-VINDOS, SOIS BEM-VINDOS,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CAMPEÕES DE JEOVÁ;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189357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PARABÉNS, MAS NÃO FINGIDOS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CONGREGAÇÃO VOS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3815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PELA VINDA AMISTOSA,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DOS OBREIROS DO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SOIS BEM-VINDOS, SOIS BEM-VINDOS,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CAMPEÕES DE JEOVÁ;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PARABÉNS, MAS NÃO FINGIDOS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CONGREGAÇÃO VOS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RECEBEI OS LUTADORES,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VERDADE, DO AMOR;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DEMOS A JESUS LOUVORES,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OS TROUXE COM VIGOR.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SOIS BEM-VINDOS, SOIS BEM-VINDOS,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CAMPEÕES DE JEOVÁ;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120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PARABÉNS, MAS NÃO FINGIDOS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CONGREGAÇÃO VOS DÁ.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8728927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ABRAÇAI OS BONS SOLDADOS,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DAS FILEIRAS DE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158</TotalTime>
  <Words>157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16</cp:revision>
  <dcterms:created xsi:type="dcterms:W3CDTF">2013-02-22T04:02:52Z</dcterms:created>
  <dcterms:modified xsi:type="dcterms:W3CDTF">2015-01-06T19:18:14Z</dcterms:modified>
</cp:coreProperties>
</file>