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NOSSAS VOZES JUBILOSAS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ELEVEMOS COM FERVOR,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QUE LUTAM DENODADOS,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DIFUNDIR 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SOIS BEM-VINDOS, SOIS BEM-VINDOS,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CAMPEÕES DE JEOVÁ;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90965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PARABÉNS, MAS NÃO FINGIDOS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CONGREGAÇÃO VOS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60095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FIÉIS É O BEM SUPREMO,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TRABALHAR SEM DILAÇÃO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FAZER QUE O REI ETERNO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REINE EM CADA CORAÇÃO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SOIS BEM-VINDOS, SOIS BEM-VINDOS,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CAMPEÕES DE JEOVÁ;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189357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PARABÉNS, MAS NÃO FINGIDOS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CONGREGAÇÃO VOS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815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VINDA AMISTOSA,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OBREIROS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SOIS BEM-VINDOS, SOIS BEM-VINDOS,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CAMPEÕES DE JEOVÁ;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PARABÉNS, MAS NÃO FINGIDOS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CONGREGAÇÃO VOS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RECEBEI OS LUTADORES,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VERDADE, DO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DEMOS A JESUS LOUVORES,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OS TROUXE COM VIGOR.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SOIS BEM-VINDOS, SOIS BEM-VINDOS,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CAMPEÕES DE JEOVÁ;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1120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PARABÉNS, MAS NÃO FINGIDOS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CONGREGAÇÃO VOS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72892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ABRAÇAI OS BONS SOLDADOS,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FILEIRAS DE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158</TotalTime>
  <Words>157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2015-01-06T19:18:14Z</dcterms:modified>
</cp:coreProperties>
</file>