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79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03/08/2016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SENHOR TU VÊS,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A JORNADA É LONGA.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QUERENDO SEMPRE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MUITAS VEZES ME IMPEDIR;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TEU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 TEU PODER, E TUA GRAÇA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VENCEREI,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VIVEREI MUITO FELIZ.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NA TORMENTA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SE PENSA NUM ABRIGO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3914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NA TORMENTA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PENSA NUM AMIGO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86809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NA TORMENTA,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PERIGO QUE SE PENSA,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7768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VENDAVAL,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QUERO ESTAR CONTIGO.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01066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ÀS VEZES FALTAM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FORÇAS PARA PROSSEGUIR,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TUA MÃO DIVINA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SEGURANDO A MINHA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VENCEREI,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CONTIGO EU SEREI FELIZ.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NA TORMENTA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SE PENSA NUM ABRIGO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NA TORMENTA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PENSA NUM AMIGO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NA TORMENTA,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PERIGO QUE SE PENSA,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VENDAVAL,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QUERO ESTAR CONTIGO.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NESSA ESTRADA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HÁ ESPINHOS CRUCIANTES,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220</TotalTime>
  <Words>135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19</cp:revision>
  <dcterms:created xsi:type="dcterms:W3CDTF">2013-02-22T04:02:52Z</dcterms:created>
  <dcterms:modified xsi:type="dcterms:W3CDTF">2016-08-03T22:35:41Z</dcterms:modified>
</cp:coreProperties>
</file>