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6" r:id="rId2"/>
    <p:sldId id="767" r:id="rId3"/>
    <p:sldId id="768" r:id="rId4"/>
    <p:sldId id="769" r:id="rId5"/>
    <p:sldId id="770" r:id="rId6"/>
    <p:sldId id="771" r:id="rId7"/>
    <p:sldId id="772" r:id="rId8"/>
    <p:sldId id="773" r:id="rId9"/>
    <p:sldId id="774" r:id="rId10"/>
    <p:sldId id="775" r:id="rId11"/>
    <p:sldId id="776" r:id="rId12"/>
    <p:sldId id="777" r:id="rId13"/>
    <p:sldId id="789" r:id="rId14"/>
    <p:sldId id="790" r:id="rId15"/>
    <p:sldId id="791" r:id="rId16"/>
    <p:sldId id="792" r:id="rId17"/>
    <p:sldId id="778" r:id="rId18"/>
    <p:sldId id="779" r:id="rId19"/>
    <p:sldId id="780" r:id="rId20"/>
    <p:sldId id="781" r:id="rId21"/>
    <p:sldId id="793" r:id="rId22"/>
    <p:sldId id="794" r:id="rId23"/>
    <p:sldId id="795" r:id="rId24"/>
    <p:sldId id="796" r:id="rId25"/>
    <p:sldId id="782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17/07/2014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SENHOR, NO SILÊNCIO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DESTE DIA,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051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GUARDA MINHA LÍNGUA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TODA MALDADE,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31107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EU SEJA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CARIDOSO COM BONDADE,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060971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LIVRA-ME DOS INIMIGOS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DA FALSIDADE.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67884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QUERO SER PACIENTE,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SER COMPREENSIVO,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259992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MANSO E PRUDENTE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MUI COMPASSIVO,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715580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VER ALÉM DAS APARÊNCIAS,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TEUS FILHOS COMO TU,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883958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ASSIM NÃO VER SENÃO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BEM EM CADA UM.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05201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NESSE DIA QUERO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SENTIR TUA PRESENÇA,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074618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O SENHOR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 DÊ A TUA PACIÊNCIA,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653615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ACAMPE O TEU ANJO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BEM PERTO DE MIM,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303343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VENHO PEDIR-TE A PAZ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 SABEDORIA;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QUE EU SEJA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BEM FELIZ, CANTANDO ASSIM.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673652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QUERO SER PACIENTE,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SER COMPREENSIVO,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699080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MANSO E PRUDENTE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MUI COMPASSIVO,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996245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VER ALÉM DAS APARÊNCIAS,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TEUS FILHOS COMO TU,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247544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ASSIM NÃO VER SENÃO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BEM EM CADA UM.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449640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379317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QUERO OLHAR O MUNDO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OS OLHOS DE AMOR,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7613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JUSTO É O QUE TE PEÇO,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83446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QUERO SER PACIENTE,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SER COMPREENSIVO,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2950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MANSO E PRUDENTE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MUI COMPASSIVO,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55853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VER ALÉM DAS APARÊNCIAS,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TEUS FILHOS COMO TU,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52323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ASSIM NÃO VER SENÃO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BEM EM CADA UM.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91171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CERRA MEU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OUVIDO À CALUNIA,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8076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126</TotalTime>
  <Words>203</Words>
  <Application>Microsoft Office PowerPoint</Application>
  <PresentationFormat>Apresentação na tela (16:9)</PresentationFormat>
  <Paragraphs>48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11</cp:revision>
  <dcterms:created xsi:type="dcterms:W3CDTF">2013-02-22T04:02:52Z</dcterms:created>
  <dcterms:modified xsi:type="dcterms:W3CDTF">2014-07-17T20:30:25Z</dcterms:modified>
</cp:coreProperties>
</file>