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SENHOR, NO SILÊNCIO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DESTE DIA,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GUARDA MINHA LÍNGUA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TODA MALDADE,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EU SEJA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CARIDOSO COM BONDADE,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LIVRA-ME DOS INIMIGOS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DA FALSIDADE.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SER PACIENTE,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 COMPREENSIVO,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25999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MANSO E PRUDENTE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MUI COMPASSIVO,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15580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 ALÉM DAS APARÊNCIAS,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TEUS FILHOS COMO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8395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ASSIM NÃO VER SENÃO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BEM EM CADA UM.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05201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NESSE DIA QUERO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SENTIR TUA PRESENÇA,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DÊ A TUA PACIÊNCIA,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ACAMPE O TEU ANJO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BEM PERTO DE MIM,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VENHO PEDIR-TE A PAZ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 SABEDORIA;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QUE EU SEJA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BEM FELIZ, CANTANDO ASSIM.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SER PACIENTE,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 COMPREENSIVO,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99080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MANSO E PRUDENTE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MUI COMPASSIVO,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96245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 ALÉM DAS APARÊNCIAS,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TEUS FILHOS COMO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7544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ASSIM NÃO VER SENÃO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BEM EM CADA UM.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49640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OLHAR O MUNDO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OS OLHOS DE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JUSTO É O QUE TE PEÇO,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SER PACIENTE,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 COMPREENSIVO,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MANSO E PRUDENTE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MUI COMPASSIVO,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 ALÉM DAS APARÊNCIAS,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TEUS FILHOS COMO TU,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ASSIM NÃO VER SENÃO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BEM EM CADA UM.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CERRA MEU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OUVIDO À CALUNIA,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126</TotalTime>
  <Words>203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2014-07-17T20:30:25Z</dcterms:modified>
</cp:coreProperties>
</file>