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762" r:id="rId2"/>
    <p:sldId id="765" r:id="rId3"/>
    <p:sldId id="775" r:id="rId4"/>
    <p:sldId id="776" r:id="rId5"/>
    <p:sldId id="764" r:id="rId6"/>
    <p:sldId id="766" r:id="rId7"/>
    <p:sldId id="777" r:id="rId8"/>
    <p:sldId id="767" r:id="rId9"/>
    <p:sldId id="768" r:id="rId10"/>
    <p:sldId id="778" r:id="rId11"/>
    <p:sldId id="779" r:id="rId12"/>
    <p:sldId id="780" r:id="rId13"/>
    <p:sldId id="781" r:id="rId14"/>
    <p:sldId id="782" r:id="rId15"/>
    <p:sldId id="783" r:id="rId1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8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SIÃO, CIDADE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TÃO LINDA! NELA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ALMEJAMOS MORAR.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RENUNCIARAM SUAS VIDAS, PARA EM SIÃO MORAR, </a:t>
            </a:r>
          </a:p>
        </p:txBody>
      </p:sp>
    </p:spTree>
    <p:extLst>
      <p:ext uri="{BB962C8B-B14F-4D97-AF65-F5344CB8AC3E}">
        <p14:creationId xmlns:p14="http://schemas.microsoft.com/office/powerpoint/2010/main" val="40637349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651889"/>
            <a:ext cx="523832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POIS SÓ AS ALMAS REMIDAS, POR CRISTO NO CÉU,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TEM PODER DE ENTRAR. </a:t>
            </a:r>
          </a:p>
        </p:txBody>
      </p:sp>
    </p:spTree>
    <p:extLst>
      <p:ext uri="{BB962C8B-B14F-4D97-AF65-F5344CB8AC3E}">
        <p14:creationId xmlns:p14="http://schemas.microsoft.com/office/powerpoint/2010/main" val="38896679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651890"/>
            <a:ext cx="53103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SIÃO! OH,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SIÃO!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PÁTRIA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QUERIDA DE AMOR, ÉS A MAIS BELA E SUBLIME MANSÃO, 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5963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651890"/>
            <a:ext cx="509431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EM TI NÃO HÁ PRANTO, NEM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DOR. SIÃO! OH, SIÃO! NEM SOL, NEM LUZEIRO HAVERÁ,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4559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MAS O CORDEIRO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BENDITO, A GLÓRIA 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ALTÍSSIMO TE ILUMINARÁ. 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834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81503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POIS CRISTO NOS PROMETEU, UM DIA VIR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NOS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BUSCAR,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PARA LEVAR-NOS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À GLÓRIA, DAQUELA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LINDA MANSÃO, 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2870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651889"/>
            <a:ext cx="545435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CANTANDO A GRANDE VITÓRIA, OS REMIDOS POR CRISTO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NO CÉU ENTRARÃO. 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3164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651890"/>
            <a:ext cx="53103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SIÃO! OH,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SIÃO!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PÁTRIA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QUERIDA DE AMOR, ÉS A MAIS BELA E SUBLIME MANSÃO, 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651890"/>
            <a:ext cx="545435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EM TI NÃO HÁ PRANTO, NEM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DOR. SIÃO! OH, SIÃO! NEM SOL, NEM LUZEIRO HAVERÁ,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8431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MAS O CORDEIRO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BENDITO, A GLÓRIA 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ALTÍSSIMO TE ILUMINARÁ. 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50879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LÁ EM SIÃO NOS ESPERA,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UMA GRANDE MULTIDÃO,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1825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DOS QUE LAVARAM SUAS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VESTES, NO SANGUE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DA EXPIAÇÃO, </a:t>
            </a:r>
          </a:p>
        </p:txBody>
      </p:sp>
    </p:spTree>
    <p:extLst>
      <p:ext uri="{BB962C8B-B14F-4D97-AF65-F5344CB8AC3E}">
        <p14:creationId xmlns:p14="http://schemas.microsoft.com/office/powerpoint/2010/main" val="9385481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4057</TotalTime>
  <Words>195</Words>
  <Application>Microsoft Office PowerPoint</Application>
  <PresentationFormat>Apresentação na tela (16:9)</PresentationFormat>
  <Paragraphs>31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Times New Roman</vt:lpstr>
      <vt:lpstr>VAG Rundschrift D OT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9</cp:revision>
  <dcterms:created xsi:type="dcterms:W3CDTF">2013-03-05T02:18:30Z</dcterms:created>
  <dcterms:modified xsi:type="dcterms:W3CDTF">2016-11-06T11:23:19Z</dcterms:modified>
</cp:coreProperties>
</file>