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PODEREI SER FELIZ NA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ENQUANTO DEUS ME PUDER GUIAR,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AOS MILHÕES QUE SEM CRISTO PERECEM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NESTA TERRA E NO ALÉM MAR.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DIGAM O QUE QUISEREM DE MIM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DIREI O QUE SEI DE JESUS</a:t>
            </a:r>
          </a:p>
        </p:txBody>
      </p:sp>
    </p:spTree>
    <p:extLst>
      <p:ext uri="{BB962C8B-B14F-4D97-AF65-F5344CB8AC3E}">
        <p14:creationId xmlns:p14="http://schemas.microsoft.com/office/powerpoint/2010/main" val="124439935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DIZ: “PECADOR VEM A MIM.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PERDÃO EU GANHEI SOBRE A CRUZ”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0768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QUAL PILOTO EM NOITE ESCURA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LIVRA O BARCO DA FÚRIA DO MAR.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IMPORTA O QUE DIZEM DE MIM.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 MAIS DISSERAM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JESUS;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INOCENTE, INFALÍVEL, IMPECÁVEL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MESMO ASSIM O LEVARAM À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OS TEROUROS QUE HÁ NESTE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CHEGARAM TODOS EM MINHAS MÃOS,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39902"/>
            <a:ext cx="74888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SE IGUALAM AO PRAZER QUE EU TENHO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DEUS GUIAR 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IMPORTA O QUE DIZEM DE MIM.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 MAIS DISSERAM DE JESUS;</a:t>
            </a:r>
          </a:p>
        </p:txBody>
      </p:sp>
    </p:spTree>
    <p:extLst>
      <p:ext uri="{BB962C8B-B14F-4D97-AF65-F5344CB8AC3E}">
        <p14:creationId xmlns:p14="http://schemas.microsoft.com/office/powerpoint/2010/main" val="233645822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INOCENTE, INFALÍVEL, IMPECÁVEL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MESMO ASSIM O LEVARAM À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8115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Ó DEUS REGER MEU DESTINO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EU POSSA DE TEU NOME FALAR.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163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2016-04-27T22:16:08Z</dcterms:modified>
</cp:coreProperties>
</file>