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767" r:id="rId2"/>
    <p:sldId id="768" r:id="rId3"/>
    <p:sldId id="769" r:id="rId4"/>
    <p:sldId id="770" r:id="rId5"/>
    <p:sldId id="771" r:id="rId6"/>
    <p:sldId id="772" r:id="rId7"/>
    <p:sldId id="791" r:id="rId8"/>
    <p:sldId id="792" r:id="rId9"/>
    <p:sldId id="773" r:id="rId10"/>
    <p:sldId id="774" r:id="rId11"/>
    <p:sldId id="793" r:id="rId12"/>
    <p:sldId id="794" r:id="rId13"/>
    <p:sldId id="775" r:id="rId14"/>
  </p:sldIdLst>
  <p:sldSz cx="9144000" cy="5143500" type="screen16x9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FFFF66"/>
    <a:srgbClr val="FFFF99"/>
    <a:srgbClr val="FF00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828" autoAdjust="0"/>
    <p:restoredTop sz="94737" autoAdjust="0"/>
  </p:normalViewPr>
  <p:slideViewPr>
    <p:cSldViewPr>
      <p:cViewPr varScale="1">
        <p:scale>
          <a:sx n="145" d="100"/>
          <a:sy n="145" d="100"/>
        </p:scale>
        <p:origin x="324" y="12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4205E-FD90-43BC-A516-B128C9A07A79}" type="datetimeFigureOut">
              <a:rPr lang="pt-BR" smtClean="0"/>
              <a:t>27/04/2016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38DD7-4F84-4181-9422-D516705A17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2304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15BC569-CC57-496E-9250-A13BE4491EA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75565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AC327-9631-401F-B325-2CA5AED92BE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950323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B7E93-B207-4D1E-BED8-3A726B2B7E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7512093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9F577-4107-425A-B414-72487783DFE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332487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D34D6-3867-474A-BC91-3DE24A51A7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36356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C8CDE-649D-480B-A07E-404DB95C4E5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796792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1F051-2EBA-4182-9361-C2DA9AB2832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8684620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95624-C53B-4C19-A22D-B3CEF2DA661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3639940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990D3-3689-4600-87A1-28B2B671B0F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3744268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79D83-1C1E-4517-8A27-FB28D61083A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866482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E0F88-2C91-4605-A7EA-BC2A7027285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899975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FE5E5-0724-49AF-90E9-1F93BB8868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3895765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alphaModFix amt="9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447D209-7EA9-4C0C-9635-6EFE7E7E96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zoom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547664" y="3963566"/>
            <a:ext cx="604867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SÓ PODEREI SER FELIZ NA VIDA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ENQUANTO DEUS ME PUDER GUIAR,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23958"/>
      </p:ext>
    </p:extLst>
  </p:cSld>
  <p:clrMapOvr>
    <a:masterClrMapping/>
  </p:clrMapOvr>
  <p:transition spd="med">
    <p:zo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043608" y="3963566"/>
            <a:ext cx="698477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AOS MILHÕES QUE SEM CRISTO PERECEM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NESTA TERRA E NO ALÉM MAR.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0136786"/>
      </p:ext>
    </p:extLst>
  </p:cSld>
  <p:clrMapOvr>
    <a:masterClrMapping/>
  </p:clrMapOvr>
  <p:transition spd="med"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DIGAM O QUE QUISEREM DE MIM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EU DIREI O QUE SEI DE JESUS</a:t>
            </a:r>
          </a:p>
        </p:txBody>
      </p:sp>
    </p:spTree>
    <p:extLst>
      <p:ext uri="{BB962C8B-B14F-4D97-AF65-F5344CB8AC3E}">
        <p14:creationId xmlns:p14="http://schemas.microsoft.com/office/powerpoint/2010/main" val="124439935"/>
      </p:ext>
    </p:extLst>
  </p:cSld>
  <p:clrMapOvr>
    <a:masterClrMapping/>
  </p:clrMapOvr>
  <p:transition spd="med">
    <p:zo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115616" y="3963566"/>
            <a:ext cx="6840760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JESUS DIZ: “PECADOR VEM A MIM.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TEU PERDÃO EU GANHEI SOBRE A CRUZ”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6007683"/>
      </p:ext>
    </p:extLst>
  </p:cSld>
  <p:clrMapOvr>
    <a:masterClrMapping/>
  </p:clrMapOvr>
  <p:transition spd="med">
    <p:zo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85391519"/>
      </p:ext>
    </p:extLst>
  </p:cSld>
  <p:clrMapOvr>
    <a:masterClrMapping/>
  </p:clrMapOvr>
  <p:transition spd="med"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QUAL PILOTO EM NOITE ESCURA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LIVRA O BARCO DA FÚRIA DO MAR.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2240121"/>
      </p:ext>
    </p:extLst>
  </p:cSld>
  <p:clrMapOvr>
    <a:masterClrMapping/>
  </p:clrMapOvr>
  <p:transition spd="med"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547664" y="3963566"/>
            <a:ext cx="5976664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NÃO IMPORTA O QUE DIZEM DE MIM.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MUITO MAIS DISSERAM DE 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JESUS;</a:t>
            </a:r>
            <a:endParaRPr lang="pt-BR" sz="2500" dirty="0" smtClean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5661196"/>
      </p:ext>
    </p:extLst>
  </p:cSld>
  <p:clrMapOvr>
    <a:masterClrMapping/>
  </p:clrMapOvr>
  <p:transition spd="med"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INOCENTE, INFALÍVEL, IMPECÁVEL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MESMO ASSIM O LEVARAM À CRUZ.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7470513"/>
      </p:ext>
    </p:extLst>
  </p:cSld>
  <p:clrMapOvr>
    <a:masterClrMapping/>
  </p:clrMapOvr>
  <p:transition spd="med"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043608" y="3963566"/>
            <a:ext cx="7056784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SE OS TEROUROS QUE HÁ NESTE MUNDO,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CHEGARAM TODOS EM MINHAS MÃOS,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113968"/>
      </p:ext>
    </p:extLst>
  </p:cSld>
  <p:clrMapOvr>
    <a:masterClrMapping/>
  </p:clrMapOvr>
  <p:transition spd="med"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827584" y="3939902"/>
            <a:ext cx="748883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NÃO SE IGUALAM AO PRAZER QUE EU TENHO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DE DEUS GUIAR O MEU CORAÇÃO.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9683759"/>
      </p:ext>
    </p:extLst>
  </p:cSld>
  <p:clrMapOvr>
    <a:masterClrMapping/>
  </p:clrMapOvr>
  <p:transition spd="med"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547664" y="3963566"/>
            <a:ext cx="604867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NÃO IMPORTA O QUE DIZEM DE MIM.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MUITO MAIS DISSERAM DE JESUS;</a:t>
            </a:r>
          </a:p>
        </p:txBody>
      </p:sp>
    </p:spTree>
    <p:extLst>
      <p:ext uri="{BB962C8B-B14F-4D97-AF65-F5344CB8AC3E}">
        <p14:creationId xmlns:p14="http://schemas.microsoft.com/office/powerpoint/2010/main" val="2336458227"/>
      </p:ext>
    </p:extLst>
  </p:cSld>
  <p:clrMapOvr>
    <a:masterClrMapping/>
  </p:clrMapOvr>
  <p:transition spd="med"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INOCENTE, INFALÍVEL, IMPECÁVEL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MESMO ASSIM O LEVARAM À CRUZ.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398115"/>
      </p:ext>
    </p:extLst>
  </p:cSld>
  <p:clrMapOvr>
    <a:masterClrMapping/>
  </p:clrMapOvr>
  <p:transition spd="med"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475656" y="3963566"/>
            <a:ext cx="6192688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VEM Ó DEUS REGER MEU DESTINO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QUE EU POSSA DE TEU NOME FALAR.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9137806"/>
      </p:ext>
    </p:extLst>
  </p:cSld>
  <p:clrMapOvr>
    <a:masterClrMapping/>
  </p:clrMapOvr>
  <p:transition spd="med">
    <p:zoom/>
  </p:transition>
</p:sld>
</file>

<file path=ppt/theme/theme1.xml><?xml version="1.0" encoding="utf-8"?>
<a:theme xmlns:a="http://schemas.openxmlformats.org/drawingml/2006/main" name="Modelo para Hinos">
  <a:themeElements>
    <a:clrScheme name="Estrutura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anchor="ctr">
        <a:spAutoFit/>
      </a:bodyPr>
      <a:lstStyle>
        <a:defPPr algn="ctr">
          <a:defRPr sz="2500" dirty="0">
            <a:ln w="18415" cmpd="sng">
              <a:noFill/>
              <a:prstDash val="solid"/>
            </a:ln>
            <a:solidFill>
              <a:srgbClr val="FFFF00"/>
            </a:solidFill>
            <a:effectLst>
              <a:outerShdw blurRad="63500" dist="88900" dir="3600000" algn="tl" rotWithShape="0">
                <a:schemeClr val="accent1">
                  <a:lumMod val="75000"/>
                  <a:alpha val="70000"/>
                </a:schemeClr>
              </a:outerShdw>
            </a:effectLst>
            <a:latin typeface="VAGRundschriftD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Modelo para Hinos</Template>
  <TotalTime>135</TotalTime>
  <Words>163</Words>
  <Application>Microsoft Office PowerPoint</Application>
  <PresentationFormat>Apresentação na tela (16:9)</PresentationFormat>
  <Paragraphs>24</Paragraphs>
  <Slides>13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6" baseType="lpstr">
      <vt:lpstr>Arial Rounded MT Bold</vt:lpstr>
      <vt:lpstr>Times New Roman</vt:lpstr>
      <vt:lpstr>Modelo para Hinos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Hospedes</dc:creator>
  <cp:lastModifiedBy>Studio A Mensagem</cp:lastModifiedBy>
  <cp:revision>17</cp:revision>
  <dcterms:created xsi:type="dcterms:W3CDTF">2013-02-22T04:02:52Z</dcterms:created>
  <dcterms:modified xsi:type="dcterms:W3CDTF">2016-04-27T22:16:08Z</dcterms:modified>
</cp:coreProperties>
</file>