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1" r:id="rId8"/>
    <p:sldId id="792" r:id="rId9"/>
    <p:sldId id="773" r:id="rId10"/>
    <p:sldId id="774" r:id="rId11"/>
    <p:sldId id="793" r:id="rId12"/>
    <p:sldId id="794" r:id="rId13"/>
    <p:sldId id="775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27/04/2016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60486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SÓ PODEREI SER FELIZ NA VIDA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ENQUANTO DEUS ME PUDER GUIAR,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3963566"/>
            <a:ext cx="698477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AOS MILHÕES QUE SEM CRISTO PERECEM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NESTA TERRA E NO ALÉM MAR.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DIGAM O QUE QUISEREM DE MIM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DIREI O QUE SEI DE JESUS</a:t>
            </a:r>
          </a:p>
        </p:txBody>
      </p:sp>
    </p:spTree>
    <p:extLst>
      <p:ext uri="{BB962C8B-B14F-4D97-AF65-F5344CB8AC3E}">
        <p14:creationId xmlns:p14="http://schemas.microsoft.com/office/powerpoint/2010/main" val="124439935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3963566"/>
            <a:ext cx="684076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 DIZ: “PECADOR VEM A MIM.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TEU PERDÃO EU GANHEI SOBRE A CRUZ”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007683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QUAL PILOTO EM NOITE ESCURA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LIVRA O BARCO DA FÚRIA DO MAR.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59766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IMPORTA O QUE DIZEM DE MIM.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MUITO MAIS DISSERAM DE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JESUS;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INOCENTE, INFALÍVEL, IMPECÁVEL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MESMO ASSIM O LEVARAM À CRUZ.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3963566"/>
            <a:ext cx="705678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 OS TEROUROS QUE HÁ NESTE MUNDO,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CHEGARAM TODOS EM MINHAS MÃOS,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27584" y="3939902"/>
            <a:ext cx="748883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SE IGUALAM AO PRAZER QUE EU TENHO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DEUS GUIAR O MEU CORAÇÃO.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60486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IMPORTA O QUE DIZEM DE MIM.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MUITO MAIS DISSERAM DE JESUS;</a:t>
            </a:r>
          </a:p>
        </p:txBody>
      </p:sp>
    </p:spTree>
    <p:extLst>
      <p:ext uri="{BB962C8B-B14F-4D97-AF65-F5344CB8AC3E}">
        <p14:creationId xmlns:p14="http://schemas.microsoft.com/office/powerpoint/2010/main" val="2336458227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INOCENTE, INFALÍVEL, IMPECÁVEL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MESMO ASSIM O LEVARAM À CRUZ.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98115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9268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VEM Ó DEUS REGER MEU DESTINO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EU POSSA DE TEU NOME FALAR.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135</TotalTime>
  <Words>163</Words>
  <Application>Microsoft Office PowerPoint</Application>
  <PresentationFormat>Apresentação na tela (16:9)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2016-04-27T22:16:08Z</dcterms:modified>
</cp:coreProperties>
</file>