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  <p:sldId id="780" r:id="rId19"/>
    <p:sldId id="781" r:id="rId20"/>
    <p:sldId id="782" r:id="rId21"/>
    <p:sldId id="795" r:id="rId22"/>
    <p:sldId id="796" r:id="rId23"/>
    <p:sldId id="797" r:id="rId24"/>
    <p:sldId id="798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22/11/2015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SOLDADOS SOMOS DE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CAMPEÕES DO BEM; DA LUZ;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PROMESSA TEMOS NÓS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JAMAIS LUTARMOS SÓS,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FLECHAS DO MAL NÃO TEMER,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COMBATER ATÉ VENCER.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OLHAM OS CAMPEÕES PROS CÉUS,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VITÓRIA VEM DE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VAMOS TERMINAR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BATALHA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430017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PRA SEMPRE DESCANSAR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258390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TODOS OS QUE SÃO FIÉIS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BOM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CAPITÃO,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102556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HÃO DE RECEBER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LAURÉIS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GALARDÃO.</a:t>
            </a:r>
          </a:p>
        </p:txBody>
      </p:sp>
    </p:spTree>
    <p:extLst>
      <p:ext uri="{BB962C8B-B14F-4D97-AF65-F5344CB8AC3E}">
        <p14:creationId xmlns:p14="http://schemas.microsoft.com/office/powerpoint/2010/main" val="51521341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ALGUÉM CANSADO SE ENCONTRAR,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FORÇAS PARA PELEJAR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QUER TE AJUDAR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VITÓRIA ALCANÇAR;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MAL VENCENDO AVANÇAI,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HINOS A JESUS CANTAI,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 EXÉRCITOS DE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BATALHAMOS PELOS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DA SALVAÇÃO FALAI;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ALMAS AO SENHOR LEVAI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BREVE VAMOS TERMINAR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A BATALHA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49750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PRA SEMPRE DESCANSAR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83237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TODOS OS QUE SÃO FIÉIS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BOM CAPITÃO,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76853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HÃO DE RECEBER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LAURÉIS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GALARDÃO.</a:t>
            </a:r>
          </a:p>
        </p:txBody>
      </p:sp>
    </p:spTree>
    <p:extLst>
      <p:ext uri="{BB962C8B-B14F-4D97-AF65-F5344CB8AC3E}">
        <p14:creationId xmlns:p14="http://schemas.microsoft.com/office/powerpoint/2010/main" val="1004868712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CANTANDO VAMOS COMBATER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VIL PECADO E SEU PODER;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BATALHA GANHA ESTÁ;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VITÓRIA DEUS NOS DÁ.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VAMOS TERMINAR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BATALHA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PRA SEMPRE DESCANSAR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TODOS OS QUE SÃO FIÉIS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BOM CAPITÃO,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HÃO DE RECEBER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LAURÉIS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GALARDÃO.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LEVAI O ESCUDO SIM, DA FÉ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A PELEJA DURA É,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145</TotalTime>
  <Words>220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 Rounded MT Bold</vt:lpstr>
      <vt:lpstr>Raavi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2015-11-22T13:09:55Z</dcterms:modified>
</cp:coreProperties>
</file>