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91" r:id="rId14"/>
    <p:sldId id="792" r:id="rId15"/>
    <p:sldId id="793" r:id="rId16"/>
    <p:sldId id="794" r:id="rId17"/>
    <p:sldId id="779" r:id="rId18"/>
    <p:sldId id="780" r:id="rId19"/>
    <p:sldId id="781" r:id="rId20"/>
    <p:sldId id="782" r:id="rId21"/>
    <p:sldId id="795" r:id="rId22"/>
    <p:sldId id="796" r:id="rId23"/>
    <p:sldId id="797" r:id="rId24"/>
    <p:sldId id="798" r:id="rId25"/>
    <p:sldId id="783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22/11/2015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SOLDADOS SOMOS DE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CAMPEÕES DO BEM; DA LUZ;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PROMESSA TEMOS NÓS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JAMAIS LUTARMOS SÓS,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 FLECHAS DO MAL NÃO TEMER,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COMBATER ATÉ VENCER.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OLHAM OS CAMPEÕES PROS CÉUS,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VITÓRIA VEM DE DEUS.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BREVE VAMOS TERMINAR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BATALHA AQUI,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430017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PRA SEMPRE DESCANSAR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JESUS ALI,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258390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TODOS OS QUE SÃO FIÉIS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BOM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CAPITÃO,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102556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HÃO DE RECEBER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LAURÉIS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COMO GALARDÃO.</a:t>
            </a:r>
          </a:p>
        </p:txBody>
      </p:sp>
    </p:spTree>
    <p:extLst>
      <p:ext uri="{BB962C8B-B14F-4D97-AF65-F5344CB8AC3E}">
        <p14:creationId xmlns:p14="http://schemas.microsoft.com/office/powerpoint/2010/main" val="515213419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771206"/>
            <a:ext cx="590465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 ALGUÉM CANSADO SE ENCONTRAR,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 FORÇAS PARA PELEJAR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SENHOR QUER TE AJUDAR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VITÓRIA ALCANÇAR;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MAL VENCENDO AVANÇAI,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HINOS A JESUS CANTAI,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NOS EXÉRCITOS DE DEUS,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BATALHAMOS PELOS CÉUS,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DA SALVAÇÃO FALAI;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ALMAS AO SENHOR LEVAI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  <a:cs typeface="Raavi" panose="020B0502040204020203" pitchFamily="34" charset="0"/>
              </a:rPr>
              <a:t>BREVE VAMOS TERMINAR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  <a:cs typeface="Raavi" panose="020B0502040204020203" pitchFamily="34" charset="0"/>
              </a:rPr>
              <a:t>A BATALHA AQUI,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497508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PRA SEMPRE DESCANSAR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JESUS ALI,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083237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TODOS OS QUE SÃO FIÉIS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BOM CAPITÃO,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768533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HÃO DE RECEBER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LAURÉIS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COMO GALARDÃO.</a:t>
            </a:r>
          </a:p>
        </p:txBody>
      </p:sp>
    </p:spTree>
    <p:extLst>
      <p:ext uri="{BB962C8B-B14F-4D97-AF65-F5344CB8AC3E}">
        <p14:creationId xmlns:p14="http://schemas.microsoft.com/office/powerpoint/2010/main" val="1004868712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CANTANDO VAMOS COMBATER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VIL PECADO E SEU PODER;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BATALHA GANHA ESTÁ;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VITÓRIA DEUS NOS DÁ.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BREVE VAMOS TERMINAR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BATALHA AQUI,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PRA SEMPRE DESCANSAR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JESUS ALI,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TODOS OS QUE SÃO FIÉIS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BOM CAPITÃO,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HÃO DE RECEBER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LAURÉIS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COMO GALARDÃO.</a:t>
            </a: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LEVAI O ESCUDO SIM, DA FÉ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A PELEJA DURA É,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145</TotalTime>
  <Words>220</Words>
  <Application>Microsoft Office PowerPoint</Application>
  <PresentationFormat>Apresentação na tela (16:9)</PresentationFormat>
  <Paragraphs>48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9" baseType="lpstr">
      <vt:lpstr>Arial Rounded MT Bold</vt:lpstr>
      <vt:lpstr>Raavi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2015-11-22T13:09:55Z</dcterms:modified>
</cp:coreProperties>
</file>