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767" r:id="rId2"/>
    <p:sldId id="768" r:id="rId3"/>
    <p:sldId id="769" r:id="rId4"/>
    <p:sldId id="770" r:id="rId5"/>
    <p:sldId id="771" r:id="rId6"/>
    <p:sldId id="773" r:id="rId7"/>
    <p:sldId id="774" r:id="rId8"/>
    <p:sldId id="775" r:id="rId9"/>
    <p:sldId id="776" r:id="rId10"/>
    <p:sldId id="777" r:id="rId11"/>
    <p:sldId id="778" r:id="rId12"/>
    <p:sldId id="791" r:id="rId13"/>
    <p:sldId id="792" r:id="rId14"/>
    <p:sldId id="793" r:id="rId15"/>
    <p:sldId id="779" r:id="rId16"/>
    <p:sldId id="780" r:id="rId17"/>
    <p:sldId id="781" r:id="rId18"/>
    <p:sldId id="782" r:id="rId19"/>
    <p:sldId id="794" r:id="rId20"/>
    <p:sldId id="795" r:id="rId21"/>
    <p:sldId id="796" r:id="rId22"/>
    <p:sldId id="783" r:id="rId2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SOU FORASTEIRO AQUI,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EM TERRA ESTRANHA ESTOU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POIS QUEM O RECEBER,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NO REINO VAI VIVER,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VENHO EM SERVIÇO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DO MEU 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EIS A MENSAGEM QUE ME DEU,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QUE OS ANJOS CANTAM LÁ NO CÉU;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7593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“RECONCILIAI-VOS JÁ”,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DIZ O SENHOR REI MEU,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4057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“RECONCILIAI-VOS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JÁ COM DEUS”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473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MAS BELO QUE UM ROSAL,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O LAR CELESTE TEM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A BÊNÇÃO PRA O MORTAL,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O GOZO ETERNO ALÉM,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ALI SÓ HÁ PRAZER,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VOS MANDA O REI DIZER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VENHO EM SERVIÇO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DO MEU 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EIS A MENSAGEM QUE ME DEU,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QUE OS ANJOS CANTAM LÁ NO CÉU;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7357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CELESTE PÁTRIA, SIM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É PARA ONDE VOU;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“RECONCILIAI-VOS JÁ”,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DIZ O SENHOR REI MEU,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47190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“RECONCILIAI-VOS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JÁ COM DEUS”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2218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EMBAIXADOR, POR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DO REINO ALÉM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VENHO EM SERVIÇO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DO MEU 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EIS A MENSAGEM QUE ME DEU,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QUE OS ANJOS CANTAM LÁ NO CÉU;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“RECONCILIAI-VOS JÁ”,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DIZ O SENHOR REI MEU,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“RECONCILIAI-VOS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JÁ COM DEUS”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POR DEUS MANDADO ESTÁ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QUE O HOMEM PECADOR,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ARREPENDIDO JÁ,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 Rundschrift D OT" panose="02000000000000000000" pitchFamily="50" charset="0"/>
              </a:rPr>
              <a:t>SE CHEGUE AO SALVADOR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 Rundschrift D O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245</TotalTime>
  <Words>199</Words>
  <Application>Microsoft Office PowerPoint</Application>
  <PresentationFormat>Apresentação na tela (16:9)</PresentationFormat>
  <Paragraphs>42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Times New Roman</vt:lpstr>
      <vt:lpstr>VAG Rundschrift D OT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21</cp:revision>
  <dcterms:created xsi:type="dcterms:W3CDTF">2013-02-22T04:02:52Z</dcterms:created>
  <dcterms:modified xsi:type="dcterms:W3CDTF">2016-11-06T11:25:26Z</dcterms:modified>
</cp:coreProperties>
</file>