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91" r:id="rId11"/>
    <p:sldId id="776" r:id="rId12"/>
    <p:sldId id="777" r:id="rId13"/>
    <p:sldId id="778" r:id="rId14"/>
    <p:sldId id="779" r:id="rId15"/>
    <p:sldId id="792" r:id="rId16"/>
    <p:sldId id="780" r:id="rId17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SOU PEREGRINO NA TERRA,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LONGE ESTOU DO MEU LAR,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CÉU DE LUZ VOU DESCANSAR,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MEU JESUS HEI DE MORAR.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463004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EMBORA ÀS VEZES O CRENTE,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 DORES SOFRA DA CRUZ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GOZO TERÁ PERMANENTE,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NO CÉU VIR JESUS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GLÓRIA COROADO,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TRONO DIVINAL,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ANJOS SEMPRE LOUVADO,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NUM CORO CELESTIAL</a:t>
            </a: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CÉU DE LUZ VOU DESCANSAR,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MEU JESUS HEI DE MORAR.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58022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MINH’ALMA ANELANTE ESPERA,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CRISTO A VENHA BUSCAR;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AQUI SÓ HÁ DESCRENÇA,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 LUTAS NÃO TEM FIM,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DE JESUS, A PRESENÇA,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GLÓRIA SERÁ PARA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CÉU DE LUZ VOU DESCANSAR,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MEU JESUS HEI DE MORAR.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CRISTO TENDO JÁ CRIDO,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PELA FÉ VIVEREI,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DEUS ME TEM PROMETIDO,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NO CÉU DESCANSAREI!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TENHO PERMANENTE,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BOM CONSOLADOR,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GUIANDO-ME BRANDAMENTE,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À FONTE VIVA DO AMOR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161</Words>
  <Application>Microsoft Office PowerPoint</Application>
  <PresentationFormat>Apresentação na tela (16:9)</PresentationFormat>
  <Paragraphs>30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9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2014-07-17T20:31:16Z</dcterms:modified>
</cp:coreProperties>
</file>