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766" r:id="rId2"/>
    <p:sldId id="767" r:id="rId3"/>
    <p:sldId id="768" r:id="rId4"/>
    <p:sldId id="769" r:id="rId5"/>
    <p:sldId id="770" r:id="rId6"/>
    <p:sldId id="771" r:id="rId7"/>
    <p:sldId id="772" r:id="rId8"/>
    <p:sldId id="773" r:id="rId9"/>
    <p:sldId id="774" r:id="rId10"/>
    <p:sldId id="775" r:id="rId11"/>
    <p:sldId id="776" r:id="rId12"/>
    <p:sldId id="777" r:id="rId13"/>
    <p:sldId id="789" r:id="rId14"/>
    <p:sldId id="790" r:id="rId15"/>
    <p:sldId id="791" r:id="rId16"/>
    <p:sldId id="792" r:id="rId17"/>
    <p:sldId id="778" r:id="rId18"/>
    <p:sldId id="779" r:id="rId19"/>
    <p:sldId id="780" r:id="rId20"/>
    <p:sldId id="781" r:id="rId21"/>
    <p:sldId id="793" r:id="rId22"/>
    <p:sldId id="794" r:id="rId23"/>
    <p:sldId id="795" r:id="rId24"/>
    <p:sldId id="796" r:id="rId25"/>
    <p:sldId id="782" r:id="rId26"/>
    <p:sldId id="783" r:id="rId27"/>
    <p:sldId id="784" r:id="rId28"/>
    <p:sldId id="785" r:id="rId29"/>
    <p:sldId id="797" r:id="rId30"/>
    <p:sldId id="798" r:id="rId31"/>
    <p:sldId id="799" r:id="rId32"/>
    <p:sldId id="800" r:id="rId33"/>
    <p:sldId id="801" r:id="rId34"/>
    <p:sldId id="802" r:id="rId35"/>
    <p:sldId id="803" r:id="rId36"/>
    <p:sldId id="804" r:id="rId37"/>
    <p:sldId id="805" r:id="rId38"/>
    <p:sldId id="806" r:id="rId39"/>
    <p:sldId id="807" r:id="rId40"/>
    <p:sldId id="808" r:id="rId41"/>
    <p:sldId id="786" r:id="rId42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29/05/2016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MINHA VIDA SEJA ASSIM,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00513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ONDE OS SANTOS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POSSAM IR.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31107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NUMA ETERNAL CANÇÃO,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06097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13992" y="4155926"/>
            <a:ext cx="473427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MINHA VOZ SE FAÇA OUVIR.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06788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 MINH’ALMA LAVA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OH SALVADOR.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3687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NO TEU SANGUE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PURO CARMESIM,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75044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MINHA VIDA TOMA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PARA SER SENHOR,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32012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TUA PARA SEMPRE, SIM.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59394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SEJA O MEU TEMPO JÁ,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07461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CONSAGRADO EM TEU LABOR,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65361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QUE MEUS LÁBIOS, JEOVÁ,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30334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CONSAGRADA A TI SENHOR.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FALEM SÓ DO TEU AMOR.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67365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 MINH’ALMA LAVA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OH SALVADOR.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0172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NO TEU SANGUE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PURO CARMESIM,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3868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MINHA VIDA TOMA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PARA SER SENHOR,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7032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TUA PARA SEMPRE, SIM.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11566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TOMA, OH DEUS 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MEU QUERER,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7931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23728" y="4155926"/>
            <a:ext cx="473427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FAZE-O TEU, OH SALVADOR,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24315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HOJE HABITA NO MEU SER,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71754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ENCHE-ME DO TEU FERVOR.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00630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 MINH’ALMA LAVA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OH SALVADOR.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14273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POSSAS SEMPRE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TU POR MIM,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376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NO TEU SANGUE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PURO CARMESIM,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79818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MINHA VIDA TOMA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PARA SER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SENHOR,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5055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TUA PARA SEMPRE, SIM.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96470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OH RECEBE-ME SENHOR,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1345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QUANDO VENHO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ME PROSTRAR,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85165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AOS TEUS PÉS,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OH SALVADOR,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72051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HOJE VEM ME CONSAGRAR.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54352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 MINH’ALMA LAVA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OH SALVADOR.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7489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NO TEU SANGUE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PURO CARMESIM,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4446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MINHA VIDA TOMA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PARA SER SENHOR,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34769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OPERAR O TEU AMOR.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18344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TUA PARA SEMPRE, SIM.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1428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52054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 MINH’ALMA LAVA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OH SALVADOR.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02950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NO TEU SANGUE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PURO CARMESIM,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65585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MINHA VIDA TOMA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PARA SER SENHOR,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35232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TUA PARA SEMPRE, SIM.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91171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QUE MEUS PÉS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SOMENTE VÃO,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8076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255</TotalTime>
  <Words>237</Words>
  <Application>Microsoft Office PowerPoint</Application>
  <PresentationFormat>Apresentação na tela (16:9)</PresentationFormat>
  <Paragraphs>61</Paragraphs>
  <Slides>41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41</vt:i4>
      </vt:variant>
    </vt:vector>
  </HeadingPairs>
  <TitlesOfParts>
    <vt:vector size="44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15</cp:revision>
  <dcterms:created xsi:type="dcterms:W3CDTF">2013-02-22T04:02:52Z</dcterms:created>
  <dcterms:modified xsi:type="dcterms:W3CDTF">2016-05-29T12:51:16Z</dcterms:modified>
</cp:coreProperties>
</file>