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  <p:sldId id="783" r:id="rId27"/>
    <p:sldId id="784" r:id="rId28"/>
    <p:sldId id="785" r:id="rId29"/>
    <p:sldId id="797" r:id="rId30"/>
    <p:sldId id="798" r:id="rId31"/>
    <p:sldId id="799" r:id="rId32"/>
    <p:sldId id="800" r:id="rId33"/>
    <p:sldId id="801" r:id="rId34"/>
    <p:sldId id="802" r:id="rId35"/>
    <p:sldId id="803" r:id="rId36"/>
    <p:sldId id="804" r:id="rId37"/>
    <p:sldId id="805" r:id="rId38"/>
    <p:sldId id="806" r:id="rId39"/>
    <p:sldId id="807" r:id="rId40"/>
    <p:sldId id="808" r:id="rId41"/>
    <p:sldId id="786" r:id="rId4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VIDA SEJA ASSIM,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ONDE OS SANTOS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POSSAM 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NUMA ETERNAL CANÇÃO,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13992" y="4155926"/>
            <a:ext cx="473427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VOZ SE FAÇA OUVIR.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MINH’ALMA LAVA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1368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TEU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PURO CARMESIM,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7504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VIDA TOMA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SER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3201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PARA SEMPRE, SIM.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939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SEJA O MEU TEMPO JÁ,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CONSAGRADO EM TEU LABOR,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MEUS LÁBIOS, JEOVÁ,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CONSAGRADA A TI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FALEM SÓ DO TEU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MINH’ALMA LAVA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0172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TEU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PURO CARMESIM,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86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VIDA TOMA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SER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7032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PARA SEMPRE, SIM.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1156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TOMA, OH DEUS 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 QUERER,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23728" y="4155926"/>
            <a:ext cx="473427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FAZE-O TEU, OH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HOJE HABITA NO MEU SER,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ENCHE-ME DO TEU FERVOR.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MINH’ALMA LAVA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1427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POSSAS SEMPRE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 POR MIM,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TEU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PURO CARMESIM,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798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VIDA TOMA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SER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505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PARA SEMPRE, SIM.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964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RECEBE-ME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1345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VENHO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PROSTRAR,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8516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AOS TEUS PÉS,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7205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HOJE VEM ME CONSAGRAR.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5435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MINH’ALMA LAVA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748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TEU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PURO CARMESIM,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444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VIDA TOMA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SER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476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OPERAR O TEU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PARA SEMPRE, SIM.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1428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MINH’ALMA LAVA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TEU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PURO CARMESIM,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VIDA TOMA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PARA SER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PARA SEMPRE, SIM.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MEUS PÉS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SOMENTE VÃO,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255</TotalTime>
  <Words>237</Words>
  <Application>Microsoft Office PowerPoint</Application>
  <PresentationFormat>Apresentação na tela (16:9)</PresentationFormat>
  <Paragraphs>61</Paragraphs>
  <Slides>41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4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15</cp:revision>
  <dcterms:created xsi:type="dcterms:W3CDTF">2013-02-22T04:02:52Z</dcterms:created>
  <dcterms:modified xsi:type="dcterms:W3CDTF">2016-05-29T12:51:16Z</dcterms:modified>
</cp:coreProperties>
</file>