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79" r:id="rId18"/>
    <p:sldId id="780" r:id="rId19"/>
    <p:sldId id="781" r:id="rId20"/>
    <p:sldId id="782" r:id="rId21"/>
    <p:sldId id="795" r:id="rId22"/>
    <p:sldId id="796" r:id="rId23"/>
    <p:sldId id="797" r:id="rId24"/>
    <p:sldId id="798" r:id="rId25"/>
    <p:sldId id="783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05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20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03/02/2015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TU’ALMA ESTÁ FERIDA,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MAGOADO O CORAÇÃO,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RAIOU O NOVO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DIA EM TEU FAVOR,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LEMBRA QUE DEUS É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JESUS VOS FALA ASSIM:</a:t>
            </a:r>
            <a:endParaRPr lang="pt-BR" sz="250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“Ó CANSADOS 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OPRIMIDOS VINDE A MIM”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“TOMAI SOBRE VÓS MEU JUGO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EU VOS ALIVIAREI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2162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DESCANSO VOSSAS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ALMAS GOZARÃO,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60823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O MEU FARDO É LEVE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JUGO É SUAVE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269425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 PERFEITA VÓS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TEREIS NO CORAÇÃO.”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3841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 CRERES MEU AMIGO,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TERÁS A SALVAÇÃO,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PLENA PAZ INUNDARÁ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 CORAÇÃO.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ESCUTA A VOZ DE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TE FALA ASSIM: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TRISTEZA JÁ SE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APODEREU DE TI,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“Ó CANSADOS E PRIMIDOS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VINDE A MIM”.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“TOMAI SOBRE VÓS MEU JUGO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EU VOS ALIVIAREI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565265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DESCANSO VOSSAS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ALMAS GOZARÃO,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570875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O MEU FARDO É LEVE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JUGO É SUAVE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39692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 PERFEITA VÓS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TEREIS NO CORAÇÃO.”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87967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ESCUTA MEU AMIGO,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JESUS VOS FALA ASSIM: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“Ó CANSADO E OPRIMIDO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VINDE A MIM”.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“TOMAI SOBRE VÓS MEU JUGO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EU VOS ALIVIAREI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DESCANSO VOSSAS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ALMAS GOZARÃO,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O MEU FARDO É LEVE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JUGO É SUAVE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PAZ PERFEITA VÓS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TEREIS NO CORAÇÃO.”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DESPERTA TU QUE DORMES,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FÉ TRAZ A ESPERANÇA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227</TotalTime>
  <Words>208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17</cp:revision>
  <dcterms:created xsi:type="dcterms:W3CDTF">2013-02-22T04:02:52Z</dcterms:created>
  <dcterms:modified xsi:type="dcterms:W3CDTF">2015-02-03T12:51:49Z</dcterms:modified>
</cp:coreProperties>
</file>