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767" r:id="rId2"/>
    <p:sldId id="768" r:id="rId3"/>
    <p:sldId id="769" r:id="rId4"/>
    <p:sldId id="770" r:id="rId5"/>
    <p:sldId id="771" r:id="rId6"/>
    <p:sldId id="772" r:id="rId7"/>
    <p:sldId id="773" r:id="rId8"/>
    <p:sldId id="774" r:id="rId9"/>
    <p:sldId id="775" r:id="rId10"/>
    <p:sldId id="776" r:id="rId11"/>
    <p:sldId id="777" r:id="rId12"/>
    <p:sldId id="778" r:id="rId13"/>
    <p:sldId id="791" r:id="rId14"/>
    <p:sldId id="792" r:id="rId15"/>
    <p:sldId id="793" r:id="rId16"/>
    <p:sldId id="794" r:id="rId17"/>
    <p:sldId id="779" r:id="rId18"/>
    <p:sldId id="780" r:id="rId19"/>
    <p:sldId id="781" r:id="rId20"/>
    <p:sldId id="782" r:id="rId21"/>
    <p:sldId id="795" r:id="rId22"/>
    <p:sldId id="796" r:id="rId23"/>
    <p:sldId id="797" r:id="rId24"/>
    <p:sldId id="798" r:id="rId25"/>
    <p:sldId id="783" r:id="rId26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205" autoAdjust="0"/>
    <p:restoredTop sz="94737" autoAdjust="0"/>
  </p:normalViewPr>
  <p:slideViewPr>
    <p:cSldViewPr>
      <p:cViewPr varScale="1">
        <p:scale>
          <a:sx n="115" d="100"/>
          <a:sy n="115" d="100"/>
        </p:scale>
        <p:origin x="420" y="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03/02/2015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TU’ALMA ESTÁ FERIDA,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MAGOADO O CORAÇÃO,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JÁ RAIOU O NOVO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DIA EM TEU FAVOR,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81285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LEMBRA QUE DEUS É AMOR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JESUS VOS FALA ASSIM:</a:t>
            </a:r>
            <a:endParaRPr lang="pt-BR" sz="2500" dirty="0">
              <a:ln w="18415" cmpd="sng">
                <a:noFill/>
                <a:prstDash val="solid"/>
              </a:ln>
              <a:solidFill>
                <a:schemeClr val="bg1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3977582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“Ó CANSADOS E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OPRIMIDOS VINDE A MIM”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77709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“TOMAI SOBRE VÓS MEU JUGO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EU VOS ALIVIAREI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2216282"/>
      </p:ext>
    </p:extLst>
  </p:cSld>
  <p:clrMapOvr>
    <a:masterClrMapping/>
  </p:clrMapOvr>
  <p:transition spd="med"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DESCANSO VOSSAS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ALMAS GOZARÃO,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060823"/>
      </p:ext>
    </p:extLst>
  </p:cSld>
  <p:clrMapOvr>
    <a:masterClrMapping/>
  </p:clrMapOvr>
  <p:transition spd="med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POIS O MEU FARDO É LEVE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MEU JUGO É SUAVE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1269425"/>
      </p:ext>
    </p:extLst>
  </p:cSld>
  <p:clrMapOvr>
    <a:masterClrMapping/>
  </p:clrMapOvr>
  <p:transition spd="med"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PAZ PERFEITA VÓS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TEREIS NO CORAÇÃO.”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353841"/>
      </p:ext>
    </p:extLst>
  </p:cSld>
  <p:clrMapOvr>
    <a:masterClrMapping/>
  </p:clrMapOvr>
  <p:transition spd="med"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 CRERES MEU AMIGO,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TERÁS A SALVAÇÃO,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5829108"/>
      </p:ext>
    </p:extLst>
  </p:cSld>
  <p:clrMapOvr>
    <a:masterClrMapping/>
  </p:clrMapOvr>
  <p:transition spd="med">
    <p:zo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PLENA PAZ INUNDARÁ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TEU CORAÇÃO.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0980845"/>
      </p:ext>
    </p:extLst>
  </p:cSld>
  <p:clrMapOvr>
    <a:masterClrMapping/>
  </p:clrMapOvr>
  <p:transition spd="med">
    <p:zo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ESCUTA A VOZ DE CRISTO,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JESUS TE FALA ASSIM: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2130059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 TRISTEZA JÁ SE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APODEREU DE TI,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240121"/>
      </p:ext>
    </p:extLst>
  </p:cSld>
  <p:clrMapOvr>
    <a:masterClrMapping/>
  </p:clrMapOvr>
  <p:transition spd="med">
    <p:zoom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“Ó CANSADOS E PRIMIDOS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VINDE A MIM”.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0122468"/>
      </p:ext>
    </p:extLst>
  </p:cSld>
  <p:clrMapOvr>
    <a:masterClrMapping/>
  </p:clrMapOvr>
  <p:transition spd="med">
    <p:zoom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“TOMAI SOBRE VÓS MEU JUGO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EU VOS ALIVIAREI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7565265"/>
      </p:ext>
    </p:extLst>
  </p:cSld>
  <p:clrMapOvr>
    <a:masterClrMapping/>
  </p:clrMapOvr>
  <p:transition spd="med">
    <p:zoom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DESCANSO VOSSAS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ALMAS GOZARÃO,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2570875"/>
      </p:ext>
    </p:extLst>
  </p:cSld>
  <p:clrMapOvr>
    <a:masterClrMapping/>
  </p:clrMapOvr>
  <p:transition spd="med">
    <p:zoom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POIS O MEU FARDO É LEVE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MEU JUGO É SUAVE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539692"/>
      </p:ext>
    </p:extLst>
  </p:cSld>
  <p:clrMapOvr>
    <a:masterClrMapping/>
  </p:clrMapOvr>
  <p:transition spd="med">
    <p:zoom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PAZ PERFEITA VÓS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TEREIS NO CORAÇÃO.”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8887967"/>
      </p:ext>
    </p:extLst>
  </p:cSld>
  <p:clrMapOvr>
    <a:masterClrMapping/>
  </p:clrMapOvr>
  <p:transition spd="med">
    <p:zoom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0918337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ESCUTA MEU AMIGO,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JESUS VOS FALA ASSIM: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661196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“Ó CANSADO E OPRIMIDO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VINDE A MIM”.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470513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“TOMAI SOBRE VÓS MEU JUGO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EU VOS ALIVIAREI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13968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DESCANSO VOSSAS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ALMAS GOZARÃO,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683759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POIS O MEU FARDO É LEVE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MEU JUGO É SUAVE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137806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PAZ PERFEITA VÓS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TEREIS NO CORAÇÃO.”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136786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DESPERTA TU QUE DORMES,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 FÉ TRAZ A ESPERANÇA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391519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227</TotalTime>
  <Words>208</Words>
  <Application>Microsoft Office PowerPoint</Application>
  <PresentationFormat>Apresentação na tela (16:9)</PresentationFormat>
  <Paragraphs>48</Paragraphs>
  <Slides>25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25</vt:i4>
      </vt:variant>
    </vt:vector>
  </HeadingPairs>
  <TitlesOfParts>
    <vt:vector size="28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Operador</cp:lastModifiedBy>
  <cp:revision>17</cp:revision>
  <dcterms:created xsi:type="dcterms:W3CDTF">2013-02-22T04:02:52Z</dcterms:created>
  <dcterms:modified xsi:type="dcterms:W3CDTF">2015-02-03T12:51:49Z</dcterms:modified>
</cp:coreProperties>
</file>