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0" r:id="rId12"/>
    <p:sldId id="791" r:id="rId13"/>
    <p:sldId id="777" r:id="rId14"/>
    <p:sldId id="778" r:id="rId15"/>
    <p:sldId id="779" r:id="rId16"/>
    <p:sldId id="780" r:id="rId17"/>
    <p:sldId id="792" r:id="rId18"/>
    <p:sldId id="793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61" d="100"/>
          <a:sy n="61" d="100"/>
        </p:scale>
        <p:origin x="60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ANSEIAS HOJE MESMO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SALVAÇÃO?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1823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6166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ABRE BEM A PORTA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TEU CORAÇÃO,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8804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ALEGRIA ANDAR AO BRILHO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DESSA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ETERNA E PAZ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CORAÇÃO PRODUZ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ACEITA AGORA 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SALVADOR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087789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6166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ABRE BEM A PORTA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TEU CORAÇÃO,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81694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TENS DESEJO DE BANIR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ESCURIDÃO?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ABRE ENTÃO DE PAR EM PAR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61662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ABRE BEM A PORTA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TEU CORAÇÃO,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DEIXA A LUZ DO CÉU ENTRAR.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A LUZ DO CÉU EM TI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 HABITAR,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AS TREVAS DO PECADO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DISSIPAR,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CAMINHO E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ILUMINAR,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139</TotalTime>
  <Words>177</Words>
  <Application>Microsoft Office PowerPoint</Application>
  <PresentationFormat>Apresentação na tela (16:9)</PresentationFormat>
  <Paragraphs>33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2014-06-06T21:07:59Z</dcterms:modified>
</cp:coreProperties>
</file>