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90" r:id="rId12"/>
    <p:sldId id="791" r:id="rId13"/>
    <p:sldId id="777" r:id="rId14"/>
    <p:sldId id="778" r:id="rId15"/>
    <p:sldId id="779" r:id="rId16"/>
    <p:sldId id="780" r:id="rId17"/>
    <p:sldId id="792" r:id="rId18"/>
    <p:sldId id="793" r:id="rId19"/>
    <p:sldId id="781" r:id="rId20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61" d="100"/>
          <a:sy n="61" d="100"/>
        </p:scale>
        <p:origin x="60" y="9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06/06/2014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 ANSEIAS HOJE MESMO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SALVAÇÃO?</a:t>
            </a: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DEIXA A LUZ DO CÉU ENTRAR.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674142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DEIXA A LUZ DO CÉU ENTRAR,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DEIXA A LUZ DO CÉU ENTRAR,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31823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63688" y="3963566"/>
            <a:ext cx="561662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ABRE BEM A PORTA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TEU CORAÇÃO,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DEIXA A LUZ DO CÉU ENTRAR.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688043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ALEGRIA ANDAR AO BRILHO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DESSA LUZ,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641276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VIDA ETERNA E PAZ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CORAÇÃO PRODUZ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396680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ACEITA AGORA 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SALVADOR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928283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DEIXA A LUZ DO CÉU ENTRAR.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519217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DEIXA A LUZ DO CÉU ENTRAR,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DEIXA A LUZ DO CÉU ENTRAR,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087789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63688" y="3963566"/>
            <a:ext cx="561662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ABRE BEM A PORTA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TEU CORAÇÃO,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DEIXA A LUZ DO CÉU ENTRAR.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816947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9431285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TENS DESEJO DE BANIR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ESCURIDÃO?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27466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ABRE ENTÃO DE PAR EM PAR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TEU CORAÇÃO,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053752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DEIXA A LUZ DO CÉU ENTRAR.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390750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DEIXA A LUZ DO CÉU ENTRAR,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DEIXA A LUZ DO CÉU ENTRAR,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17581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63688" y="3963566"/>
            <a:ext cx="561662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ABRE BEM A PORTA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TEU CORAÇÃO,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DEIXA A LUZ DO CÉU ENTRAR.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953617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A LUZ DO CÉU EM TI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 HABITAR,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407587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AS TREVAS DO PECADO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DISSIPAR,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492339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TEU CAMINHO E CORAÇÃO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ILUMINAR,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882432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139</TotalTime>
  <Words>177</Words>
  <Application>Microsoft Office PowerPoint</Application>
  <PresentationFormat>Apresentação na tela (16:9)</PresentationFormat>
  <Paragraphs>33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2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2014-06-06T21:07:59Z</dcterms:modified>
</cp:coreProperties>
</file>