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767" r:id="rId2"/>
    <p:sldId id="768" r:id="rId3"/>
    <p:sldId id="769" r:id="rId4"/>
    <p:sldId id="770" r:id="rId5"/>
    <p:sldId id="771" r:id="rId6"/>
    <p:sldId id="772" r:id="rId7"/>
    <p:sldId id="790" r:id="rId8"/>
    <p:sldId id="791" r:id="rId9"/>
    <p:sldId id="773" r:id="rId10"/>
    <p:sldId id="774" r:id="rId11"/>
    <p:sldId id="792" r:id="rId12"/>
    <p:sldId id="793" r:id="rId13"/>
    <p:sldId id="775" r:id="rId14"/>
    <p:sldId id="776" r:id="rId15"/>
    <p:sldId id="794" r:id="rId16"/>
    <p:sldId id="795" r:id="rId17"/>
    <p:sldId id="777" r:id="rId18"/>
    <p:sldId id="778" r:id="rId19"/>
    <p:sldId id="796" r:id="rId20"/>
    <p:sldId id="797" r:id="rId21"/>
    <p:sldId id="779" r:id="rId22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10/08/2016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TUDO, Ó CRISTO, A TI ENTREGO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TUDO, SIM, POR TI DAREI?</a:t>
            </a: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35696" y="3963566"/>
            <a:ext cx="547260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TÃO SUBMISSO À TUA VONTADE,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COMO OS ANJOS LÁ NO CÉU!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4923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TUDO ENTREGAREI,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TUDO ENTREGAREI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48181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SIM POR TI, JESUS BENDITO,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TUDO DEIXAREI!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4515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35696" y="3963566"/>
            <a:ext cx="540060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TUDO, Ó CRISTO, A TI ENTREGO;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OH, EU SINTO TEU AMOR!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88243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TRANSFORMAR A MINHA VIDA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MEU CORAÇÃO, SENHOR!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67414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TUDO ENTREGAREI,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TUDO ENTREGAREI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48181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SIM POR TI, JESUS BENDITO,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TUDO DEIXAREI!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4515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35696" y="3963566"/>
            <a:ext cx="540060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TUDO, Ó CRISTO, A TI ENTREGO;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OH, QUE GOZO, MEU SENHOR!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64127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35696" y="3963566"/>
            <a:ext cx="540060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PAZ PERFEITA, PAZ COMPLETA!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GLÓRIA, GLÓRIA AO SALVADOR!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39668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TUDO ENTREGAREI,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TUDO ENTREGAREI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48181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RESOLUTO, MAS SUBMISSO,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SEMPRE, SEMPRE, SEGUIREI!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27466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SIM POR TI, JESUS BENDITO,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TUDO DEIXAREI!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4515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392828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TUDO ENTREGAREI,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TUDO ENTREGAREI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05375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SIM POR TI, JESUS BENDITO,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TUDO DEIXAREI!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39075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TUDO, Ó CRISTO, A TI ENTREGO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CORPO E ALMA, EIS AQUI!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17581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ESTE MUNDO MAU RENEGO,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Ó JESUS, ME ACEITA A MIM!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95361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TUDO ENTREGAREI,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TUDO ENTREGAREI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48181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SIM POR TI, JESUS BENDITO,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TUDO DEIXAREI!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4515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35696" y="3963566"/>
            <a:ext cx="540060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TUDO, Ó CRISTO, A TI ENTREGO,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QUERO SER SOMENTE TEU!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40758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170</TotalTime>
  <Words>212</Words>
  <Application>Microsoft Office PowerPoint</Application>
  <PresentationFormat>Apresentação na tela (16:9)</PresentationFormat>
  <Paragraphs>40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4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18</cp:revision>
  <dcterms:created xsi:type="dcterms:W3CDTF">2013-02-22T04:02:52Z</dcterms:created>
  <dcterms:modified xsi:type="dcterms:W3CDTF">2016-08-10T23:24:31Z</dcterms:modified>
</cp:coreProperties>
</file>