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79" r:id="rId14"/>
    <p:sldId id="780" r:id="rId15"/>
    <p:sldId id="800" r:id="rId16"/>
    <p:sldId id="801" r:id="rId17"/>
    <p:sldId id="802" r:id="rId18"/>
    <p:sldId id="803" r:id="rId19"/>
    <p:sldId id="804" r:id="rId20"/>
    <p:sldId id="781" r:id="rId21"/>
    <p:sldId id="782" r:id="rId22"/>
    <p:sldId id="783" r:id="rId23"/>
    <p:sldId id="784" r:id="rId24"/>
    <p:sldId id="805" r:id="rId25"/>
    <p:sldId id="806" r:id="rId26"/>
    <p:sldId id="807" r:id="rId27"/>
    <p:sldId id="808" r:id="rId28"/>
    <p:sldId id="809" r:id="rId29"/>
    <p:sldId id="785" r:id="rId30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26/06/2016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UMA CERTA VEZ JESUS CRISTO,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PRA UMA GRANDE MULTIDÃO,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  <a:cs typeface="Raavi" panose="020B0502040204020203" pitchFamily="34" charset="0"/>
              </a:rPr>
              <a:t>A QUEM O ACEITAR.</a:t>
            </a:r>
          </a:p>
        </p:txBody>
      </p:sp>
    </p:spTree>
    <p:extLst>
      <p:ext uri="{BB962C8B-B14F-4D97-AF65-F5344CB8AC3E}">
        <p14:creationId xmlns:p14="http://schemas.microsoft.com/office/powerpoint/2010/main" val="269067414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JESUS ORDENOU AO POVO,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QUE SE ASSENTASSE NO CHÃO,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64127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763688" y="3963566"/>
            <a:ext cx="554461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RECEBENDO UMA CESTINHA,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COM DOIS PEIXES E CINCO PÃES,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39668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DEU GRAÇAS AO PAI DIVINO,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DISSE: “TENHA COMPAIXÃO.”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92828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15616" y="3963566"/>
            <a:ext cx="691276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OS DISCÍPULOS NAQUELE MOMENTO,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LEVARAM ALIMENTO PARA A MULTIDÃO.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51921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47664" y="3963566"/>
            <a:ext cx="597666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ESTE QUE É DEUS,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DEUS PODEROSO DO CELESTE LAR,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97486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3963566"/>
            <a:ext cx="612068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ESTE QUE É DEUS,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QUE VENDO O POVO TODO A PECAR,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78360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3963566"/>
            <a:ext cx="619268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MANDOU SEU FILHO,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PARA QUE O MUNDO VIESSE SALVAR.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01429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ESTE DEUS MARAVILHOSO,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DÁ PAZ E DÁ GOZO,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51017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  <a:cs typeface="Raavi" panose="020B0502040204020203" pitchFamily="34" charset="0"/>
              </a:rPr>
              <a:t>A QUEM O ACEITAR.</a:t>
            </a:r>
          </a:p>
        </p:txBody>
      </p:sp>
    </p:spTree>
    <p:extLst>
      <p:ext uri="{BB962C8B-B14F-4D97-AF65-F5344CB8AC3E}">
        <p14:creationId xmlns:p14="http://schemas.microsoft.com/office/powerpoint/2010/main" val="245912364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NA PRAIA DA GALILÉIA,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FEZ UMA MUTIPLICAÇÃO.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27466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PARA QUE NADA PERDESSE,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MANDOU A SOBRA JUNTAR,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4312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DOZE CESTOS DE PEDAÇOS,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FOI O QUE VEIO SOBRAR,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5188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JESUS AINDA É O MESMO,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OH, QUE ALEGRIA SEM PAR,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91353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43608" y="3963566"/>
            <a:ext cx="705678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ESTE JESUS PODEROSO,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LÁ NO CÉU DE GOZO A NOS CONTEMPLAR.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11187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47664" y="3963566"/>
            <a:ext cx="597666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ESTE QUE É DEUS,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DEUS PODEROSO DO CELESTE LAR,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90395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3963566"/>
            <a:ext cx="612068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ESTE QUE É DEUS,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QUE VENDO O POVO TODO A PECAR,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15964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3963566"/>
            <a:ext cx="619268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MANDOU SEU FILHO,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PARA QUE O MUNDO VIESSE SALVAR.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57449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ESTE DEUS MARAVILHOSO,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DÁ PAZ E DÁ GOZO,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8180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  <a:cs typeface="Raavi" panose="020B0502040204020203" pitchFamily="34" charset="0"/>
              </a:rPr>
              <a:t>A QUEM O ACEITAR.</a:t>
            </a:r>
          </a:p>
        </p:txBody>
      </p:sp>
    </p:spTree>
    <p:extLst>
      <p:ext uri="{BB962C8B-B14F-4D97-AF65-F5344CB8AC3E}">
        <p14:creationId xmlns:p14="http://schemas.microsoft.com/office/powerpoint/2010/main" val="241619624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373093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COM DOIS PEIXES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 E CINCO PÃES,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05375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TODOS JULGAVAM QUE NÃO.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MAIS DE CINCO MIL PESSOAS,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39075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DEU COMIDA BOA,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DEU PEIXE E DEU PÃO.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17581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47664" y="3963566"/>
            <a:ext cx="597666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ESTE QUE É DEUS,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DEUS PODEROSO DO CELESTE LAR,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95361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3963566"/>
            <a:ext cx="612068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ESTE QUE É DEUS,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QUE VENDO O POVO TODO A PECAR,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40758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3963566"/>
            <a:ext cx="619268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MANDOU SEU FILHO,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PARA QUE O MUNDO VIESSE SALVAR.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49233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ESTE DEUS MARAVILHOSO,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DÁ PAZ E DÁ GOZO,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88243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215</TotalTime>
  <Words>291</Words>
  <Application>Microsoft Office PowerPoint</Application>
  <PresentationFormat>Apresentação na tela (16:9)</PresentationFormat>
  <Paragraphs>53</Paragraphs>
  <Slides>29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3" baseType="lpstr">
      <vt:lpstr>Raavi</vt:lpstr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17</cp:revision>
  <dcterms:created xsi:type="dcterms:W3CDTF">2013-02-22T04:02:52Z</dcterms:created>
  <dcterms:modified xsi:type="dcterms:W3CDTF">2016-06-26T22:42:03Z</dcterms:modified>
</cp:coreProperties>
</file>