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800" r:id="rId16"/>
    <p:sldId id="801" r:id="rId17"/>
    <p:sldId id="802" r:id="rId18"/>
    <p:sldId id="803" r:id="rId19"/>
    <p:sldId id="804" r:id="rId20"/>
    <p:sldId id="781" r:id="rId21"/>
    <p:sldId id="782" r:id="rId22"/>
    <p:sldId id="783" r:id="rId23"/>
    <p:sldId id="784" r:id="rId24"/>
    <p:sldId id="805" r:id="rId25"/>
    <p:sldId id="806" r:id="rId26"/>
    <p:sldId id="807" r:id="rId27"/>
    <p:sldId id="808" r:id="rId28"/>
    <p:sldId id="809" r:id="rId29"/>
    <p:sldId id="785" r:id="rId3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UMA CERTA VEZ JESUS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UMA GRANDE MULTIDÃO,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A QUEM O ACEITAR.</a:t>
            </a: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ORDENOU AO POVO,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SE ASSENTASSE NO CHÃO,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54461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RECEBENDO UMA CESTINHA,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DOIS PEIXES E CINCO PÃES,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 GRAÇAS AO PAI DIVINO,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DISSE: “TENHA COMPAIXÃO.”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DISCÍPULOS NAQUELE MOMENTO,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LEVARAM ALIMENTO PARA A MULTIDÃO.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QUE É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PODEROSO DO CELESTE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97486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QUE É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VENDO O POVO TODO A PECAR,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7836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MANDOU SEU FILHO,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QUE O MUNDO VIESSE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01429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DEUS MARAVILHOSO,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DÁ PAZ E DÁ GOZO,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5101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A QUEM O ACEITAR.</a:t>
            </a:r>
          </a:p>
        </p:txBody>
      </p:sp>
    </p:spTree>
    <p:extLst>
      <p:ext uri="{BB962C8B-B14F-4D97-AF65-F5344CB8AC3E}">
        <p14:creationId xmlns:p14="http://schemas.microsoft.com/office/powerpoint/2010/main" val="24591236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PRAIA DA GALILÉIA,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FEZ UMA MUTIPLICAÇÃO.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QUE NADA PERDESSE,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MANDOU A SOBRA JUNTAR,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DOZE CESTOS DE PEDAÇOS,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O QUE VEIO SOBRAR,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AINDA É O MESMO,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QUE ALEGRIA SEM PAR,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913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JESUS PODEROSO,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NO CÉU DE GOZO A NOS CONTEMPLAR.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1118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QUE É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PODEROSO DO CELESTE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9039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QUE É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VENDO O POVO TODO A PECAR,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15964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MANDOU SEU FILHO,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QUE O MUNDO VIESSE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5744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DEUS MARAVILHOSO,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DÁ PAZ E DÁ GOZO,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18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A QUEM O ACEITAR.</a:t>
            </a:r>
          </a:p>
        </p:txBody>
      </p:sp>
    </p:spTree>
    <p:extLst>
      <p:ext uri="{BB962C8B-B14F-4D97-AF65-F5344CB8AC3E}">
        <p14:creationId xmlns:p14="http://schemas.microsoft.com/office/powerpoint/2010/main" val="24161962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7309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DOIS PEIXES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E CINCO PÃES,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JULGAVAM QUE NÃO.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DE CINCO MIL PESSOAS,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 COMIDA BOA,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 PEIXE E DEU PÃO.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QUE É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PODEROSO DO CELESTE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QUE É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VENDO O POVO TODO A PECAR,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MANDOU SEU FILHO,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QUE O MUNDO VIESSE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DEUS MARAVILHOSO,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DÁ PAZ E DÁ GOZO,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215</TotalTime>
  <Words>291</Words>
  <Application>Microsoft Office PowerPoint</Application>
  <PresentationFormat>Apresentação na tela (16:9)</PresentationFormat>
  <Paragraphs>53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3" baseType="lpstr"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2016-06-26T22:42:03Z</dcterms:modified>
</cp:coreProperties>
</file>