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91" r:id="rId9"/>
    <p:sldId id="792" r:id="rId10"/>
    <p:sldId id="774" r:id="rId11"/>
    <p:sldId id="775" r:id="rId12"/>
    <p:sldId id="793" r:id="rId13"/>
    <p:sldId id="794" r:id="rId14"/>
    <p:sldId id="776" r:id="rId15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02/08/2015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DIA VIRÁ OUTRA VEZ O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CÉU ELE NOS LEVARÁ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3963566"/>
            <a:ext cx="748883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LUTAS QUE VÊM PARA OS CRENTES AQUI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HÁ DE SE COMPARAR</a:t>
            </a: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3963566"/>
            <a:ext cx="741682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 GLÓRIA CELESTE QUE IREMOS FRUIR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NO NOSSO QUERIDO 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VIVO POR FÉ EM MEU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TEMEREI, É FIEL MEU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0558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TODA DOR NUNCA ME DEIXARÁ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VIVO POR FÉ, ELE ME GUARDARÁ.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57393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ALI CESSARÃO TODO O MAL E TEMOR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DEUS TUDO DOMINARÁ.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VIVO POR FÉ EM MEU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TEMEREI, É FIEL MEU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TODA DOR NUNCA ME DEIXARÁ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VIVO POR FÉ, ELE ME GUARDARÁ.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FÉ É IMPOSSÍVEL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AGRADAR AO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O JUSTO VIVE DA FÉ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SALVOS CONFIAM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SEU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SUA PALAVRA É FIEL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VIVO POR FÉ EM MEU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TEMEREI, É FIEL MEU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313912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TODA DOR NUNCA ME DEIXARÁ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VIVO POR FÉ, ELE ME GUARDARÁ.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108355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155</Words>
  <Application>Microsoft Office PowerPoint</Application>
  <PresentationFormat>Apresentação na tela (16:9)</PresentationFormat>
  <Paragraphs>26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2015-08-02T20:47:24Z</dcterms:modified>
</cp:coreProperties>
</file>