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UM PERDÃO REAL VOS ENTREGOU O 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VÓS, SOLDADOS SEUS;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NÃO RECEBERÁ O ETERNO GALARDÃO.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QUE CRISTO TEM PRA 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VALOR! SEM TEMOR!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CRISTO PRONTOS A SOFRER!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298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BEM ALTO ERGUEI O SEU PENDÃO.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FIRMES SEMPRE ATÉ MORRER.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55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SEJAMOS TODOS A JESUS LEAIS,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A SEU REAL PENDÃO;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QUE NA BATALHA SEMPRE SÃO FIÉIS,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ELE REINARÃO.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VALOR! SEM TEMOR!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CRISTO PRONTOS A SOFRER!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61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BEM ALTO ERGUEI O SEU PENDÃO.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FIRMES SEMPRE ATÉ MORRER.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425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698477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CORAJOSOS, POIS, EM TUDO O DEFENDEI,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MARCHANDO PARA 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VALOR! SEM TEMOR!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CRISTO PRONTOS A SOFRER!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BEM ALTO ERGUEI O SEU PENDÃO.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FIRMES SEMPRE ATÉ MORRER.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8824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EIS FORMADOS JÁ OS NEGROS BATALHÕES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GRANDE USURPADOR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DECLARAI-VOS HOJE BRAVOS CAMPEÕES,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AVANTE SEM TEMOR!</a:t>
            </a: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VALOR! SEM TEMOR!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CRISTO PRONTOS A SOFRER!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27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BEM ALTO ERGUEI O SEU PENDÃO.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FIRMES SEMPRE ATÉ MORRER.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342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QUEM RECEIO SENTE NO SEU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FRACO SE MOSTRAR,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208</TotalTime>
  <Words>189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2016-06-26T22:38:35Z</dcterms:modified>
</cp:coreProperties>
</file>