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26/06/2016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UM PERDÃO REAL VOS ENTREGOU O REI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VÓS, SOLDADOS SEUS;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967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  <a:cs typeface="Raavi" panose="020B0502040204020203" pitchFamily="34" charset="0"/>
              </a:rPr>
              <a:t>NÃO RECEBERÁ O ETERNO GALARDÃO.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  <a:cs typeface="Raavi" panose="020B0502040204020203" pitchFamily="34" charset="0"/>
              </a:rPr>
              <a:t>QUE CRISTO TEM PRA DAR.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VALOR! SEM TEMOR!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CRISTO PRONTOS A SOFRER!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22983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BEM ALTO ERGUEI O SEU PENDÃO.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FIRMES SEMPRE ATÉ MORRER.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58552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POIS SEJAMOS TODOS A JESUS LEAIS,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A SEU REAL PENDÃO;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OS QUE NA BATALHA SEMPRE SÃO FIÉIS,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ELE REINARÃO.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VALOR! SEM TEMOR!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CRISTO PRONTOS A SOFRER!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3610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BEM ALTO ERGUEI O SEU PENDÃO.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FIRMES SEMPRE ATÉ MORRER.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34252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698477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CORAJOSOS, POIS, EM TUDO O DEFENDEI,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MARCHANDO PARA OS CÉUS.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VALOR! SEM TEMOR!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CRISTO PRONTOS A SOFRER!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BEM ALTO ERGUEI O SEU PENDÃO.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FIRMES SEMPRE ATÉ MORRER.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3988246"/>
            <a:ext cx="72008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EIS FORMADOS JÁ OS NEGROS BATALHÕES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 GRANDE USURPADOR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DECLARAI-VOS HOJE BRAVOS CAMPEÕES,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AVANTE SEM TEMOR!</a:t>
            </a: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VALOR! SEM TEMOR!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CRISTO PRONTOS A SOFRER!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8270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BEM ALTO ERGUEI O SEU PENDÃO.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FIRMES SEMPRE ATÉ MORRER.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9342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QUEM RECEIO SENTE NO SEU CORAÇÃO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FRACO SE MOSTRAR,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208</TotalTime>
  <Words>189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Raavi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2016-06-26T22:38:35Z</dcterms:modified>
</cp:coreProperties>
</file>